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71" r:id="rId4"/>
    <p:sldId id="270" r:id="rId5"/>
    <p:sldId id="257" r:id="rId6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CD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0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347907-B3D3-4E38-9C53-CE50B0A33B28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B59DDF-8CDF-4F35-B4A6-653D7FAAEE5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62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B59DDF-8CDF-4F35-B4A6-653D7FAAEE5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6503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B59DDF-8CDF-4F35-B4A6-653D7FAAEE5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680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1A0CEB-B79E-8A00-1037-1890B08C8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928D469-A944-9097-8124-19960BB5AF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CF643D4-E0E4-172C-9712-4C77BE752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9776-18D4-4BB1-B81B-F8369406CDD9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96DC77-91F8-F31A-4EDC-21180CE0D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84BCB9-8B35-0F7E-2BC9-0AD3163D3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8F40-7C94-4308-82B3-225AC47DA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261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E3D88C-295F-01F6-4BA7-0E408542C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8315C97-4A78-4662-DB3D-4D30691A92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F3B9E73-E0ED-3095-B8E8-02A516B89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9776-18D4-4BB1-B81B-F8369406CDD9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1E97A3A-87A8-008A-4CBB-D7070F920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5DA0C82-9184-0561-D05B-6ACFC1D01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8F40-7C94-4308-82B3-225AC47DA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463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603D479-7E71-5D5D-2F0F-704F6039A2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5AB256B-6961-9F3C-7688-391AF8EAC9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CB33C3-8F76-53AC-2477-3BAF9CCF4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9776-18D4-4BB1-B81B-F8369406CDD9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742933-D0B6-7B5B-376E-893B0FE85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48FC8E-F852-E1CA-935F-439258DD8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8F40-7C94-4308-82B3-225AC47DA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556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985249-BED0-6150-3850-7A6663DA8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BA9D9F-7012-C163-14EA-BFD409664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20FBA3-C092-A686-184C-A8CFAEBD8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9776-18D4-4BB1-B81B-F8369406CDD9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B9DF53-829E-BD89-FD74-1E267A9B5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D7CEA03-F53F-64ED-33A7-CC462BA6A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8F40-7C94-4308-82B3-225AC47DA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313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65E6E9-6EBA-10A9-77E4-369BFFF63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2F93AD7-BC6A-6C86-7787-E67B0BD2C2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01A831-B9C3-31CC-084C-070978E56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9776-18D4-4BB1-B81B-F8369406CDD9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92893C-E61D-C094-BBA6-7CE5B9720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4F4CB5-7B24-9D85-AC25-C57B86835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8F40-7C94-4308-82B3-225AC47DA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665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FA5CFE-0CD3-C68D-27C1-1C9C0EC55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F1B2586-C079-633B-9586-D1BCEE9CFB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A0DEE07-0C67-9260-AB55-ED6E33414A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75C425-AE04-FB1B-EC78-C63182C2A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9776-18D4-4BB1-B81B-F8369406CDD9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B4B254D-EBC9-FC1B-ED28-A8FB73527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E823DFB-3435-E0F8-3DBA-B4C11BE8F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8F40-7C94-4308-82B3-225AC47DA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103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E0F9F6-892F-60CB-AD34-4C2A9FE21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2D31F4F-8D9B-3D76-9AFE-1515A2754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42DF94-A097-8B72-5C3B-9C5B6A60C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25AA52F-2E5C-BF00-8D59-0E62D5AAEB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06F796C-511F-65D8-8DAF-50D3B53B91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6503852-E624-8700-52A9-09A2C788B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9776-18D4-4BB1-B81B-F8369406CDD9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B44F350-7E6A-D6E4-0060-270C39A6A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13BD92C-9B02-28A5-AAB6-60EAC2F63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8F40-7C94-4308-82B3-225AC47DA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585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8827BB-1A39-19B1-163C-CE3795618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D6FFA13-3612-AA01-88ED-D78886700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9776-18D4-4BB1-B81B-F8369406CDD9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BC5627C-0BBB-39C8-0D5C-C8863B784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959D33D-751C-7452-1C90-079F11845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8F40-7C94-4308-82B3-225AC47DA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937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AEA0989-1434-27B9-44E2-31160F7B6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9776-18D4-4BB1-B81B-F8369406CDD9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BCDC8D6-5D0A-4F12-7CC3-4C3B52E39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97C1933-A5DD-5D00-1376-A03E9F294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8F40-7C94-4308-82B3-225AC47DA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351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58D645-222F-7A54-2C26-87A608C40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828A21-6A5E-FEB5-CEDF-88988609E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692A09-DB64-BE18-2AFF-AAC86F2AC3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92BE01C-45F1-2DDC-2E58-C4B0A6EEE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9776-18D4-4BB1-B81B-F8369406CDD9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DDD9896-73BF-261E-F004-8A4C14FCF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F67BD4E-0B9A-37A5-7CF0-C1C4708EC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8F40-7C94-4308-82B3-225AC47DA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253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71CC23-92F9-0C50-3BF7-48A24D59C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9319665-D98D-4173-BE25-35CA6A809B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042F149-797A-400A-6AEC-828B52C493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3397655-4790-C453-95B9-C6022BDD4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2B9776-18D4-4BB1-B81B-F8369406CDD9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BC6C606-ECB6-33A5-9BFA-805EADAB3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84CF855-484F-68ED-A926-3586D44D0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8F40-7C94-4308-82B3-225AC47DA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933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3E9827-7C1C-7178-F62A-2B86E0E1E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4F30509-DF9A-9749-78E8-D5389D8AD7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B619220-3410-96D4-89BF-79F715CC8F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B9776-18D4-4BB1-B81B-F8369406CDD9}" type="datetimeFigureOut">
              <a:rPr lang="ru-RU" smtClean="0"/>
              <a:t>29.12.2022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E8893B-BD82-1334-8239-31C080769E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8FA3FD-328E-5D80-31B0-87DE9BACB8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08F40-7C94-4308-82B3-225AC47DA7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238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70B456E-6481-49CB-4D86-6A185952ED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19" y="0"/>
            <a:ext cx="12192000" cy="6858000"/>
          </a:xfrm>
          <a:prstGeom prst="rect">
            <a:avLst/>
          </a:prstGeom>
        </p:spPr>
      </p:pic>
      <p:sp>
        <p:nvSpPr>
          <p:cNvPr id="23" name="Подзаголовок 2">
            <a:extLst>
              <a:ext uri="{FF2B5EF4-FFF2-40B4-BE49-F238E27FC236}">
                <a16:creationId xmlns:a16="http://schemas.microsoft.com/office/drawing/2014/main" id="{47C18C36-28A5-7C4E-3FEC-232093B33E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4471" y="789996"/>
            <a:ext cx="9086456" cy="1458287"/>
          </a:xfrm>
        </p:spPr>
        <p:txBody>
          <a:bodyPr>
            <a:noAutofit/>
          </a:bodyPr>
          <a:lstStyle/>
          <a:p>
            <a:pPr algn="l"/>
            <a:r>
              <a:rPr lang="ru-RU" sz="3200" b="1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ОБ ОРГАНИЗАЦИИ ПРОВЕДЕНИЯ ВСЕРОССИЙСКОЙ ОЛИМПИАДЫ ШКОЛЬНИКОВ НА ТЕРРИТОРИИ ДОНЕЦКОЙ НАРОДНОЙ РЕСПУБЛИКИ </a:t>
            </a:r>
            <a:br>
              <a:rPr lang="ru-RU" sz="3200" b="1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ru-RU" sz="3200" b="1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В 2022-2023 УЧЕБНОМ ГОДУ</a:t>
            </a:r>
          </a:p>
        </p:txBody>
      </p:sp>
      <p:sp>
        <p:nvSpPr>
          <p:cNvPr id="2" name="Подзаголовок 2">
            <a:extLst>
              <a:ext uri="{FF2B5EF4-FFF2-40B4-BE49-F238E27FC236}">
                <a16:creationId xmlns:a16="http://schemas.microsoft.com/office/drawing/2014/main" id="{6F09B8C4-3F85-4C90-A1E1-53E476F34A47}"/>
              </a:ext>
            </a:extLst>
          </p:cNvPr>
          <p:cNvSpPr txBox="1">
            <a:spLocks/>
          </p:cNvSpPr>
          <p:nvPr/>
        </p:nvSpPr>
        <p:spPr>
          <a:xfrm>
            <a:off x="8386397" y="5695654"/>
            <a:ext cx="5743725" cy="7447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</a:pPr>
            <a:r>
              <a:rPr lang="ru-RU" sz="1800" b="1" dirty="0">
                <a:solidFill>
                  <a:schemeClr val="bg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Министр образования и науки </a:t>
            </a:r>
          </a:p>
          <a:p>
            <a:pPr algn="l">
              <a:lnSpc>
                <a:spcPts val="1800"/>
              </a:lnSpc>
            </a:pPr>
            <a:r>
              <a:rPr lang="ru-RU" sz="1800" b="1" dirty="0">
                <a:solidFill>
                  <a:schemeClr val="bg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Донецкой Народной Республики</a:t>
            </a:r>
          </a:p>
          <a:p>
            <a:pPr algn="l">
              <a:lnSpc>
                <a:spcPts val="1800"/>
              </a:lnSpc>
            </a:pPr>
            <a:r>
              <a:rPr lang="ru-RU" sz="1800" b="1" dirty="0">
                <a:solidFill>
                  <a:schemeClr val="bg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Ольга Павловна Колударова</a:t>
            </a:r>
            <a:endParaRPr lang="ru-RU" sz="1800" b="1" dirty="0">
              <a:solidFill>
                <a:schemeClr val="bg1"/>
              </a:solidFill>
              <a:latin typeface="Verdana pro" panose="020B060402020202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883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Рисунок 1045">
            <a:extLst>
              <a:ext uri="{FF2B5EF4-FFF2-40B4-BE49-F238E27FC236}">
                <a16:creationId xmlns:a16="http://schemas.microsoft.com/office/drawing/2014/main" id="{195F5B2C-7593-925A-5DE6-23F86F233F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78"/>
            <a:ext cx="12192000" cy="6858000"/>
          </a:xfrm>
          <a:prstGeom prst="rect">
            <a:avLst/>
          </a:prstGeom>
        </p:spPr>
      </p:pic>
      <p:sp>
        <p:nvSpPr>
          <p:cNvPr id="6" name="Ромб 5">
            <a:extLst>
              <a:ext uri="{FF2B5EF4-FFF2-40B4-BE49-F238E27FC236}">
                <a16:creationId xmlns:a16="http://schemas.microsoft.com/office/drawing/2014/main" id="{25E609F6-7CF8-5C68-0579-C7AD42D00604}"/>
              </a:ext>
            </a:extLst>
          </p:cNvPr>
          <p:cNvSpPr/>
          <p:nvPr/>
        </p:nvSpPr>
        <p:spPr>
          <a:xfrm>
            <a:off x="9329252" y="1990999"/>
            <a:ext cx="2559611" cy="2544369"/>
          </a:xfrm>
          <a:prstGeom prst="diamond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0BAC70A-3131-2B86-4E1F-9E0439531600}"/>
              </a:ext>
            </a:extLst>
          </p:cNvPr>
          <p:cNvSpPr/>
          <p:nvPr/>
        </p:nvSpPr>
        <p:spPr>
          <a:xfrm>
            <a:off x="1290918" y="708205"/>
            <a:ext cx="7144871" cy="344034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C29C48F-2512-213A-F131-47E508099244}"/>
              </a:ext>
            </a:extLst>
          </p:cNvPr>
          <p:cNvSpPr txBox="1">
            <a:spLocks/>
          </p:cNvSpPr>
          <p:nvPr/>
        </p:nvSpPr>
        <p:spPr>
          <a:xfrm>
            <a:off x="725513" y="402825"/>
            <a:ext cx="7778508" cy="5388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450215" algn="l">
              <a:lnSpc>
                <a:spcPct val="50000"/>
              </a:lnSpc>
              <a:spcAft>
                <a:spcPts val="800"/>
              </a:spcAft>
            </a:pPr>
            <a:r>
              <a:rPr lang="ru-RU" sz="2400" b="1" i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 Unicode MS" panose="020B0604020202020204" pitchFamily="34" charset="-128"/>
              </a:rPr>
              <a:t>Всероссийская олимпиада школьников</a:t>
            </a:r>
          </a:p>
        </p:txBody>
      </p:sp>
      <p:pic>
        <p:nvPicPr>
          <p:cNvPr id="1026" name="Picture 2" descr="14 июня 2021 года состоится заключительный очный отборочный тур на  образовательную программу «Лингвистика» в">
            <a:extLst>
              <a:ext uri="{FF2B5EF4-FFF2-40B4-BE49-F238E27FC236}">
                <a16:creationId xmlns:a16="http://schemas.microsoft.com/office/drawing/2014/main" id="{921BFC42-9D9E-CBD4-A653-470654F309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24" t="35150" r="10335" b="35458"/>
          <a:stretch/>
        </p:blipFill>
        <p:spPr bwMode="auto">
          <a:xfrm>
            <a:off x="128400" y="1777815"/>
            <a:ext cx="3211142" cy="866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бъект 2">
            <a:extLst>
              <a:ext uri="{FF2B5EF4-FFF2-40B4-BE49-F238E27FC236}">
                <a16:creationId xmlns:a16="http://schemas.microsoft.com/office/drawing/2014/main" id="{3DC1F3DE-F795-8779-58D5-8421D44F7694}"/>
              </a:ext>
            </a:extLst>
          </p:cNvPr>
          <p:cNvSpPr txBox="1">
            <a:spLocks/>
          </p:cNvSpPr>
          <p:nvPr/>
        </p:nvSpPr>
        <p:spPr>
          <a:xfrm>
            <a:off x="231276" y="1569629"/>
            <a:ext cx="1462838" cy="3670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ru-RU" sz="1600" b="1" i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Партнер: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ACC956F-463F-F5EA-B37D-23191C8D659A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3942" y="230700"/>
            <a:ext cx="2086060" cy="1627534"/>
          </a:xfrm>
          <a:prstGeom prst="rect">
            <a:avLst/>
          </a:prstGeom>
        </p:spPr>
      </p:pic>
      <p:sp>
        <p:nvSpPr>
          <p:cNvPr id="17" name="Объект 2">
            <a:extLst>
              <a:ext uri="{FF2B5EF4-FFF2-40B4-BE49-F238E27FC236}">
                <a16:creationId xmlns:a16="http://schemas.microsoft.com/office/drawing/2014/main" id="{4757DF01-870D-6A8C-AF87-2A52F0BC97BA}"/>
              </a:ext>
            </a:extLst>
          </p:cNvPr>
          <p:cNvSpPr txBox="1">
            <a:spLocks/>
          </p:cNvSpPr>
          <p:nvPr/>
        </p:nvSpPr>
        <p:spPr>
          <a:xfrm>
            <a:off x="1659429" y="1141710"/>
            <a:ext cx="7144871" cy="7145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ru-RU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организована по </a:t>
            </a:r>
            <a:r>
              <a:rPr lang="ru-RU" sz="4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14</a:t>
            </a:r>
            <a:r>
              <a:rPr lang="ru-RU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учебным предметам</a:t>
            </a:r>
          </a:p>
        </p:txBody>
      </p:sp>
      <p:graphicFrame>
        <p:nvGraphicFramePr>
          <p:cNvPr id="56" name="Таблица 55">
            <a:extLst>
              <a:ext uri="{FF2B5EF4-FFF2-40B4-BE49-F238E27FC236}">
                <a16:creationId xmlns:a16="http://schemas.microsoft.com/office/drawing/2014/main" id="{389C3A12-8FD5-69BB-D6CC-33185ADE87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8747229"/>
              </p:ext>
            </p:extLst>
          </p:nvPr>
        </p:nvGraphicFramePr>
        <p:xfrm>
          <a:off x="1250178" y="2588534"/>
          <a:ext cx="2880076" cy="30541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0076">
                  <a:extLst>
                    <a:ext uri="{9D8B030D-6E8A-4147-A177-3AD203B41FA5}">
                      <a16:colId xmlns:a16="http://schemas.microsoft.com/office/drawing/2014/main" val="3132333518"/>
                    </a:ext>
                  </a:extLst>
                </a:gridCol>
              </a:tblGrid>
              <a:tr h="5442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Физика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3702352"/>
                  </a:ext>
                </a:extLst>
              </a:tr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Литература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43101060"/>
                  </a:ext>
                </a:extLst>
              </a:tr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Немецкий язык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9839532"/>
                  </a:ext>
                </a:extLst>
              </a:tr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Русский язык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02622175"/>
                  </a:ext>
                </a:extLst>
              </a:tr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Химия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6780969"/>
                  </a:ext>
                </a:extLst>
              </a:tr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Обществознание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3058513"/>
                  </a:ext>
                </a:extLst>
              </a:tr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Английский язык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8603543"/>
                  </a:ext>
                </a:extLst>
              </a:tr>
            </a:tbl>
          </a:graphicData>
        </a:graphic>
      </p:graphicFrame>
      <p:pic>
        <p:nvPicPr>
          <p:cNvPr id="57" name="Рисунок 56">
            <a:extLst>
              <a:ext uri="{FF2B5EF4-FFF2-40B4-BE49-F238E27FC236}">
                <a16:creationId xmlns:a16="http://schemas.microsoft.com/office/drawing/2014/main" id="{CB951879-3FB6-7329-A96B-FC53FFF1C37F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37" y="2742561"/>
            <a:ext cx="331066" cy="331066"/>
          </a:xfrm>
          <a:prstGeom prst="rect">
            <a:avLst/>
          </a:prstGeom>
        </p:spPr>
      </p:pic>
      <p:pic>
        <p:nvPicPr>
          <p:cNvPr id="59" name="Рисунок 58">
            <a:extLst>
              <a:ext uri="{FF2B5EF4-FFF2-40B4-BE49-F238E27FC236}">
                <a16:creationId xmlns:a16="http://schemas.microsoft.com/office/drawing/2014/main" id="{4B3EC4FB-CAA8-96C7-5443-A5DD500E0AE4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761" y="3108796"/>
            <a:ext cx="331066" cy="331066"/>
          </a:xfrm>
          <a:prstGeom prst="rect">
            <a:avLst/>
          </a:prstGeom>
        </p:spPr>
      </p:pic>
      <p:pic>
        <p:nvPicPr>
          <p:cNvPr id="60" name="Рисунок 59">
            <a:extLst>
              <a:ext uri="{FF2B5EF4-FFF2-40B4-BE49-F238E27FC236}">
                <a16:creationId xmlns:a16="http://schemas.microsoft.com/office/drawing/2014/main" id="{E60DC8BB-05AA-A95A-3261-ED42BCCACA99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761" y="3498288"/>
            <a:ext cx="331066" cy="331066"/>
          </a:xfrm>
          <a:prstGeom prst="rect">
            <a:avLst/>
          </a:prstGeom>
        </p:spPr>
      </p:pic>
      <p:pic>
        <p:nvPicPr>
          <p:cNvPr id="61" name="Рисунок 60">
            <a:extLst>
              <a:ext uri="{FF2B5EF4-FFF2-40B4-BE49-F238E27FC236}">
                <a16:creationId xmlns:a16="http://schemas.microsoft.com/office/drawing/2014/main" id="{AA4B3B1C-BAAD-6D34-21EE-6650A3F5ED25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761" y="3926771"/>
            <a:ext cx="331066" cy="331066"/>
          </a:xfrm>
          <a:prstGeom prst="rect">
            <a:avLst/>
          </a:prstGeom>
        </p:spPr>
      </p:pic>
      <p:pic>
        <p:nvPicPr>
          <p:cNvPr id="62" name="Рисунок 61">
            <a:extLst>
              <a:ext uri="{FF2B5EF4-FFF2-40B4-BE49-F238E27FC236}">
                <a16:creationId xmlns:a16="http://schemas.microsoft.com/office/drawing/2014/main" id="{BE987C77-FDA5-10A0-4412-372DB589A6BE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761" y="4444226"/>
            <a:ext cx="331066" cy="331066"/>
          </a:xfrm>
          <a:prstGeom prst="rect">
            <a:avLst/>
          </a:prstGeom>
        </p:spPr>
      </p:pic>
      <p:pic>
        <p:nvPicPr>
          <p:cNvPr id="63" name="Рисунок 62">
            <a:extLst>
              <a:ext uri="{FF2B5EF4-FFF2-40B4-BE49-F238E27FC236}">
                <a16:creationId xmlns:a16="http://schemas.microsoft.com/office/drawing/2014/main" id="{34CD2C92-08E9-D696-C238-094C1B5F6B05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865" y="4857180"/>
            <a:ext cx="331066" cy="331066"/>
          </a:xfrm>
          <a:prstGeom prst="rect">
            <a:avLst/>
          </a:prstGeom>
        </p:spPr>
      </p:pic>
      <p:pic>
        <p:nvPicPr>
          <p:cNvPr id="1024" name="Рисунок 1023">
            <a:extLst>
              <a:ext uri="{FF2B5EF4-FFF2-40B4-BE49-F238E27FC236}">
                <a16:creationId xmlns:a16="http://schemas.microsoft.com/office/drawing/2014/main" id="{34829251-E469-2A2A-7186-157FBCF78113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90" y="5246672"/>
            <a:ext cx="331066" cy="331066"/>
          </a:xfrm>
          <a:prstGeom prst="rect">
            <a:avLst/>
          </a:prstGeom>
        </p:spPr>
      </p:pic>
      <p:pic>
        <p:nvPicPr>
          <p:cNvPr id="1025" name="Рисунок 1024">
            <a:extLst>
              <a:ext uri="{FF2B5EF4-FFF2-40B4-BE49-F238E27FC236}">
                <a16:creationId xmlns:a16="http://schemas.microsoft.com/office/drawing/2014/main" id="{86E3A161-D51B-62D3-C66D-240157765994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897" y="5251057"/>
            <a:ext cx="331066" cy="331066"/>
          </a:xfrm>
          <a:prstGeom prst="rect">
            <a:avLst/>
          </a:prstGeom>
        </p:spPr>
      </p:pic>
      <p:pic>
        <p:nvPicPr>
          <p:cNvPr id="1027" name="Рисунок 1026">
            <a:extLst>
              <a:ext uri="{FF2B5EF4-FFF2-40B4-BE49-F238E27FC236}">
                <a16:creationId xmlns:a16="http://schemas.microsoft.com/office/drawing/2014/main" id="{4A43BA15-9AAE-798C-4086-6011D72EE6BC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7738" y="4810049"/>
            <a:ext cx="331066" cy="331066"/>
          </a:xfrm>
          <a:prstGeom prst="rect">
            <a:avLst/>
          </a:prstGeom>
        </p:spPr>
      </p:pic>
      <p:pic>
        <p:nvPicPr>
          <p:cNvPr id="1029" name="Рисунок 1028">
            <a:extLst>
              <a:ext uri="{FF2B5EF4-FFF2-40B4-BE49-F238E27FC236}">
                <a16:creationId xmlns:a16="http://schemas.microsoft.com/office/drawing/2014/main" id="{8953CD99-B066-513D-03F9-0A4A9F383BB8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897" y="4442115"/>
            <a:ext cx="331066" cy="331066"/>
          </a:xfrm>
          <a:prstGeom prst="rect">
            <a:avLst/>
          </a:prstGeom>
        </p:spPr>
      </p:pic>
      <p:pic>
        <p:nvPicPr>
          <p:cNvPr id="1030" name="Рисунок 1029">
            <a:extLst>
              <a:ext uri="{FF2B5EF4-FFF2-40B4-BE49-F238E27FC236}">
                <a16:creationId xmlns:a16="http://schemas.microsoft.com/office/drawing/2014/main" id="{FF283011-891F-3E5C-5F07-73432A0BA8AC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7738" y="3546762"/>
            <a:ext cx="331066" cy="331066"/>
          </a:xfrm>
          <a:prstGeom prst="rect">
            <a:avLst/>
          </a:prstGeom>
        </p:spPr>
      </p:pic>
      <p:pic>
        <p:nvPicPr>
          <p:cNvPr id="1031" name="Рисунок 1030">
            <a:extLst>
              <a:ext uri="{FF2B5EF4-FFF2-40B4-BE49-F238E27FC236}">
                <a16:creationId xmlns:a16="http://schemas.microsoft.com/office/drawing/2014/main" id="{4847ABA6-6F52-924A-00B8-FB1B9193D175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9776" y="3950082"/>
            <a:ext cx="331066" cy="331066"/>
          </a:xfrm>
          <a:prstGeom prst="rect">
            <a:avLst/>
          </a:prstGeom>
        </p:spPr>
      </p:pic>
      <p:pic>
        <p:nvPicPr>
          <p:cNvPr id="1032" name="Рисунок 1031">
            <a:extLst>
              <a:ext uri="{FF2B5EF4-FFF2-40B4-BE49-F238E27FC236}">
                <a16:creationId xmlns:a16="http://schemas.microsoft.com/office/drawing/2014/main" id="{3C307E92-8CB4-E2FC-39DB-8A1A311BF87D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451" y="3078776"/>
            <a:ext cx="331066" cy="331066"/>
          </a:xfrm>
          <a:prstGeom prst="rect">
            <a:avLst/>
          </a:prstGeom>
        </p:spPr>
      </p:pic>
      <p:pic>
        <p:nvPicPr>
          <p:cNvPr id="1033" name="Рисунок 1032">
            <a:extLst>
              <a:ext uri="{FF2B5EF4-FFF2-40B4-BE49-F238E27FC236}">
                <a16:creationId xmlns:a16="http://schemas.microsoft.com/office/drawing/2014/main" id="{3578A0F9-BFAD-25E6-6068-8CF6A0ED7F6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282" y="2649107"/>
            <a:ext cx="331066" cy="331066"/>
          </a:xfrm>
          <a:prstGeom prst="rect">
            <a:avLst/>
          </a:prstGeom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E1FF0FDE-AEE1-CD64-A249-207C6869FB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795669"/>
              </p:ext>
            </p:extLst>
          </p:nvPr>
        </p:nvGraphicFramePr>
        <p:xfrm>
          <a:off x="5292879" y="2578247"/>
          <a:ext cx="3211142" cy="30541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11142">
                  <a:extLst>
                    <a:ext uri="{9D8B030D-6E8A-4147-A177-3AD203B41FA5}">
                      <a16:colId xmlns:a16="http://schemas.microsoft.com/office/drawing/2014/main" val="3391501370"/>
                    </a:ext>
                  </a:extLst>
                </a:gridCol>
              </a:tblGrid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Биология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5422842"/>
                  </a:ext>
                </a:extLst>
              </a:tr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Астрономия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2357905"/>
                  </a:ext>
                </a:extLst>
              </a:tr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Французский язык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2861928"/>
                  </a:ext>
                </a:extLst>
              </a:tr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История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1479834"/>
                  </a:ext>
                </a:extLst>
              </a:tr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Математика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47895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Информатика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25473"/>
                  </a:ext>
                </a:extLst>
              </a:tr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effectLst/>
                        </a:rPr>
                        <a:t>География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5739300"/>
                  </a:ext>
                </a:extLst>
              </a:tr>
            </a:tbl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D3302A1-059C-7E8C-EAF3-5BDE2A96F670}"/>
              </a:ext>
            </a:extLst>
          </p:cNvPr>
          <p:cNvSpPr/>
          <p:nvPr/>
        </p:nvSpPr>
        <p:spPr>
          <a:xfrm>
            <a:off x="4488000" y="6803306"/>
            <a:ext cx="7704000" cy="82066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529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Рисунок 1045">
            <a:extLst>
              <a:ext uri="{FF2B5EF4-FFF2-40B4-BE49-F238E27FC236}">
                <a16:creationId xmlns:a16="http://schemas.microsoft.com/office/drawing/2014/main" id="{195F5B2C-7593-925A-5DE6-23F86F233FD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550"/>
          <a:stretch/>
        </p:blipFill>
        <p:spPr>
          <a:xfrm>
            <a:off x="0" y="17023"/>
            <a:ext cx="12192000" cy="1265302"/>
          </a:xfrm>
          <a:prstGeom prst="rect">
            <a:avLst/>
          </a:prstGeom>
        </p:spPr>
      </p:pic>
      <p:sp>
        <p:nvSpPr>
          <p:cNvPr id="6" name="Ромб 5">
            <a:extLst>
              <a:ext uri="{FF2B5EF4-FFF2-40B4-BE49-F238E27FC236}">
                <a16:creationId xmlns:a16="http://schemas.microsoft.com/office/drawing/2014/main" id="{25E609F6-7CF8-5C68-0579-C7AD42D00604}"/>
              </a:ext>
            </a:extLst>
          </p:cNvPr>
          <p:cNvSpPr/>
          <p:nvPr/>
        </p:nvSpPr>
        <p:spPr>
          <a:xfrm>
            <a:off x="9632389" y="2489183"/>
            <a:ext cx="2559611" cy="2544369"/>
          </a:xfrm>
          <a:prstGeom prst="diamond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0BAC70A-3131-2B86-4E1F-9E0439531600}"/>
              </a:ext>
            </a:extLst>
          </p:cNvPr>
          <p:cNvSpPr/>
          <p:nvPr/>
        </p:nvSpPr>
        <p:spPr>
          <a:xfrm>
            <a:off x="1290918" y="708205"/>
            <a:ext cx="7704000" cy="355874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C29C48F-2512-213A-F131-47E508099244}"/>
              </a:ext>
            </a:extLst>
          </p:cNvPr>
          <p:cNvSpPr txBox="1">
            <a:spLocks/>
          </p:cNvSpPr>
          <p:nvPr/>
        </p:nvSpPr>
        <p:spPr>
          <a:xfrm>
            <a:off x="725512" y="402825"/>
            <a:ext cx="9557477" cy="5388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450215" algn="l">
              <a:lnSpc>
                <a:spcPct val="50000"/>
              </a:lnSpc>
              <a:spcAft>
                <a:spcPts val="800"/>
              </a:spcAft>
            </a:pPr>
            <a:r>
              <a:rPr lang="ru-RU" sz="2000" b="1" i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 Unicode MS" panose="020B0604020202020204" pitchFamily="34" charset="-128"/>
              </a:rPr>
              <a:t>Школьный этап Всероссийской олимпиады школьников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ACC956F-463F-F5EA-B37D-23191C8D659A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3942" y="230700"/>
            <a:ext cx="2086060" cy="1627534"/>
          </a:xfrm>
          <a:prstGeom prst="rect">
            <a:avLst/>
          </a:prstGeom>
        </p:spPr>
      </p:pic>
      <p:graphicFrame>
        <p:nvGraphicFramePr>
          <p:cNvPr id="56" name="Таблица 55">
            <a:extLst>
              <a:ext uri="{FF2B5EF4-FFF2-40B4-BE49-F238E27FC236}">
                <a16:creationId xmlns:a16="http://schemas.microsoft.com/office/drawing/2014/main" id="{389C3A12-8FD5-69BB-D6CC-33185ADE87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980143"/>
              </p:ext>
            </p:extLst>
          </p:nvPr>
        </p:nvGraphicFramePr>
        <p:xfrm>
          <a:off x="1437476" y="1259723"/>
          <a:ext cx="3050524" cy="26181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50524">
                  <a:extLst>
                    <a:ext uri="{9D8B030D-6E8A-4147-A177-3AD203B41FA5}">
                      <a16:colId xmlns:a16="http://schemas.microsoft.com/office/drawing/2014/main" val="31323335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</a:rPr>
                        <a:t>Физика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3702352"/>
                  </a:ext>
                </a:extLst>
              </a:tr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</a:rPr>
                        <a:t>Литература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43101060"/>
                  </a:ext>
                </a:extLst>
              </a:tr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</a:rPr>
                        <a:t>Немецкий язык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9839532"/>
                  </a:ext>
                </a:extLst>
              </a:tr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</a:rPr>
                        <a:t>Русский язык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02622175"/>
                  </a:ext>
                </a:extLst>
              </a:tr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</a:rPr>
                        <a:t>Химия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6780969"/>
                  </a:ext>
                </a:extLst>
              </a:tr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</a:rPr>
                        <a:t>Обществознание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3058513"/>
                  </a:ext>
                </a:extLst>
              </a:tr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</a:rPr>
                        <a:t>Английский язык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8603543"/>
                  </a:ext>
                </a:extLst>
              </a:tr>
            </a:tbl>
          </a:graphicData>
        </a:graphic>
      </p:graphicFrame>
      <p:pic>
        <p:nvPicPr>
          <p:cNvPr id="57" name="Рисунок 56">
            <a:extLst>
              <a:ext uri="{FF2B5EF4-FFF2-40B4-BE49-F238E27FC236}">
                <a16:creationId xmlns:a16="http://schemas.microsoft.com/office/drawing/2014/main" id="{CB951879-3FB6-7329-A96B-FC53FFF1C37F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252" y="1280262"/>
            <a:ext cx="331066" cy="331066"/>
          </a:xfrm>
          <a:prstGeom prst="rect">
            <a:avLst/>
          </a:prstGeom>
        </p:spPr>
      </p:pic>
      <p:pic>
        <p:nvPicPr>
          <p:cNvPr id="59" name="Рисунок 58">
            <a:extLst>
              <a:ext uri="{FF2B5EF4-FFF2-40B4-BE49-F238E27FC236}">
                <a16:creationId xmlns:a16="http://schemas.microsoft.com/office/drawing/2014/main" id="{4B3EC4FB-CAA8-96C7-5443-A5DD500E0AE4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761" y="1651582"/>
            <a:ext cx="331066" cy="331066"/>
          </a:xfrm>
          <a:prstGeom prst="rect">
            <a:avLst/>
          </a:prstGeom>
        </p:spPr>
      </p:pic>
      <p:pic>
        <p:nvPicPr>
          <p:cNvPr id="60" name="Рисунок 59">
            <a:extLst>
              <a:ext uri="{FF2B5EF4-FFF2-40B4-BE49-F238E27FC236}">
                <a16:creationId xmlns:a16="http://schemas.microsoft.com/office/drawing/2014/main" id="{E60DC8BB-05AA-A95A-3261-ED42BCCACA99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616" y="2067886"/>
            <a:ext cx="331066" cy="331066"/>
          </a:xfrm>
          <a:prstGeom prst="rect">
            <a:avLst/>
          </a:prstGeom>
        </p:spPr>
      </p:pic>
      <p:pic>
        <p:nvPicPr>
          <p:cNvPr id="61" name="Рисунок 60">
            <a:extLst>
              <a:ext uri="{FF2B5EF4-FFF2-40B4-BE49-F238E27FC236}">
                <a16:creationId xmlns:a16="http://schemas.microsoft.com/office/drawing/2014/main" id="{AA4B3B1C-BAAD-6D34-21EE-6650A3F5ED2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065" y="2451763"/>
            <a:ext cx="331066" cy="331066"/>
          </a:xfrm>
          <a:prstGeom prst="rect">
            <a:avLst/>
          </a:prstGeom>
        </p:spPr>
      </p:pic>
      <p:pic>
        <p:nvPicPr>
          <p:cNvPr id="62" name="Рисунок 61">
            <a:extLst>
              <a:ext uri="{FF2B5EF4-FFF2-40B4-BE49-F238E27FC236}">
                <a16:creationId xmlns:a16="http://schemas.microsoft.com/office/drawing/2014/main" id="{BE987C77-FDA5-10A0-4412-372DB589A6BE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87" y="2808662"/>
            <a:ext cx="331066" cy="331066"/>
          </a:xfrm>
          <a:prstGeom prst="rect">
            <a:avLst/>
          </a:prstGeom>
        </p:spPr>
      </p:pic>
      <p:pic>
        <p:nvPicPr>
          <p:cNvPr id="63" name="Рисунок 62">
            <a:extLst>
              <a:ext uri="{FF2B5EF4-FFF2-40B4-BE49-F238E27FC236}">
                <a16:creationId xmlns:a16="http://schemas.microsoft.com/office/drawing/2014/main" id="{34CD2C92-08E9-D696-C238-094C1B5F6B0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0" y="3155537"/>
            <a:ext cx="331066" cy="331066"/>
          </a:xfrm>
          <a:prstGeom prst="rect">
            <a:avLst/>
          </a:prstGeom>
        </p:spPr>
      </p:pic>
      <p:pic>
        <p:nvPicPr>
          <p:cNvPr id="1024" name="Рисунок 1023">
            <a:extLst>
              <a:ext uri="{FF2B5EF4-FFF2-40B4-BE49-F238E27FC236}">
                <a16:creationId xmlns:a16="http://schemas.microsoft.com/office/drawing/2014/main" id="{34829251-E469-2A2A-7186-157FBCF78113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234" y="3546529"/>
            <a:ext cx="331066" cy="331066"/>
          </a:xfrm>
          <a:prstGeom prst="rect">
            <a:avLst/>
          </a:prstGeom>
        </p:spPr>
      </p:pic>
      <p:pic>
        <p:nvPicPr>
          <p:cNvPr id="1025" name="Рисунок 1024">
            <a:extLst>
              <a:ext uri="{FF2B5EF4-FFF2-40B4-BE49-F238E27FC236}">
                <a16:creationId xmlns:a16="http://schemas.microsoft.com/office/drawing/2014/main" id="{86E3A161-D51B-62D3-C66D-240157765994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313" y="5819135"/>
            <a:ext cx="331066" cy="331066"/>
          </a:xfrm>
          <a:prstGeom prst="rect">
            <a:avLst/>
          </a:prstGeom>
        </p:spPr>
      </p:pic>
      <p:pic>
        <p:nvPicPr>
          <p:cNvPr id="1027" name="Рисунок 1026">
            <a:extLst>
              <a:ext uri="{FF2B5EF4-FFF2-40B4-BE49-F238E27FC236}">
                <a16:creationId xmlns:a16="http://schemas.microsoft.com/office/drawing/2014/main" id="{4A43BA15-9AAE-798C-4086-6011D72EE6BC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313" y="5456466"/>
            <a:ext cx="331066" cy="331066"/>
          </a:xfrm>
          <a:prstGeom prst="rect">
            <a:avLst/>
          </a:prstGeom>
        </p:spPr>
      </p:pic>
      <p:pic>
        <p:nvPicPr>
          <p:cNvPr id="1029" name="Рисунок 1028">
            <a:extLst>
              <a:ext uri="{FF2B5EF4-FFF2-40B4-BE49-F238E27FC236}">
                <a16:creationId xmlns:a16="http://schemas.microsoft.com/office/drawing/2014/main" id="{8953CD99-B066-513D-03F9-0A4A9F383BB8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87" y="5033552"/>
            <a:ext cx="331066" cy="331066"/>
          </a:xfrm>
          <a:prstGeom prst="rect">
            <a:avLst/>
          </a:prstGeom>
        </p:spPr>
      </p:pic>
      <p:pic>
        <p:nvPicPr>
          <p:cNvPr id="1030" name="Рисунок 1029">
            <a:extLst>
              <a:ext uri="{FF2B5EF4-FFF2-40B4-BE49-F238E27FC236}">
                <a16:creationId xmlns:a16="http://schemas.microsoft.com/office/drawing/2014/main" id="{FF283011-891F-3E5C-5F07-73432A0BA8AC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687" y="4284289"/>
            <a:ext cx="331066" cy="331066"/>
          </a:xfrm>
          <a:prstGeom prst="rect">
            <a:avLst/>
          </a:prstGeom>
        </p:spPr>
      </p:pic>
      <p:pic>
        <p:nvPicPr>
          <p:cNvPr id="1031" name="Рисунок 1030">
            <a:extLst>
              <a:ext uri="{FF2B5EF4-FFF2-40B4-BE49-F238E27FC236}">
                <a16:creationId xmlns:a16="http://schemas.microsoft.com/office/drawing/2014/main" id="{4847ABA6-6F52-924A-00B8-FB1B9193D17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252" y="4622757"/>
            <a:ext cx="331066" cy="331066"/>
          </a:xfrm>
          <a:prstGeom prst="rect">
            <a:avLst/>
          </a:prstGeom>
        </p:spPr>
      </p:pic>
      <p:pic>
        <p:nvPicPr>
          <p:cNvPr id="1033" name="Рисунок 1032">
            <a:extLst>
              <a:ext uri="{FF2B5EF4-FFF2-40B4-BE49-F238E27FC236}">
                <a16:creationId xmlns:a16="http://schemas.microsoft.com/office/drawing/2014/main" id="{3578A0F9-BFAD-25E6-6068-8CF6A0ED7F67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489" y="3919237"/>
            <a:ext cx="331066" cy="331066"/>
          </a:xfrm>
          <a:prstGeom prst="rect">
            <a:avLst/>
          </a:prstGeom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E1FF0FDE-AEE1-CD64-A249-207C6869FB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756671"/>
              </p:ext>
            </p:extLst>
          </p:nvPr>
        </p:nvGraphicFramePr>
        <p:xfrm>
          <a:off x="1425497" y="3839331"/>
          <a:ext cx="3062503" cy="26181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62503">
                  <a:extLst>
                    <a:ext uri="{9D8B030D-6E8A-4147-A177-3AD203B41FA5}">
                      <a16:colId xmlns:a16="http://schemas.microsoft.com/office/drawing/2014/main" val="3391501370"/>
                    </a:ext>
                  </a:extLst>
                </a:gridCol>
              </a:tblGrid>
              <a:tr h="22972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</a:rPr>
                        <a:t>Биология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5422842"/>
                  </a:ext>
                </a:extLst>
              </a:tr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</a:rPr>
                        <a:t>Астрономия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2357905"/>
                  </a:ext>
                </a:extLst>
              </a:tr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</a:rPr>
                        <a:t>Французский язык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2861928"/>
                  </a:ext>
                </a:extLst>
              </a:tr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</a:rPr>
                        <a:t>История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61479834"/>
                  </a:ext>
                </a:extLst>
              </a:tr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</a:rPr>
                        <a:t>Математика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347895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</a:rPr>
                        <a:t>Информатика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25473"/>
                  </a:ext>
                </a:extLst>
              </a:tr>
              <a:tr h="6794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b="1" dirty="0">
                          <a:solidFill>
                            <a:srgbClr val="002060"/>
                          </a:solidFill>
                          <a:effectLst/>
                        </a:rPr>
                        <a:t>География</a:t>
                      </a:r>
                      <a:endParaRPr lang="ru-RU" sz="1800" b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5739300"/>
                  </a:ext>
                </a:extLst>
              </a:tr>
            </a:tbl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D3302A1-059C-7E8C-EAF3-5BDE2A96F670}"/>
              </a:ext>
            </a:extLst>
          </p:cNvPr>
          <p:cNvSpPr/>
          <p:nvPr/>
        </p:nvSpPr>
        <p:spPr>
          <a:xfrm>
            <a:off x="4488000" y="6803306"/>
            <a:ext cx="7704000" cy="82066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87B63D4-E7D7-3825-EC6F-664FD7326461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313" y="6133772"/>
            <a:ext cx="331066" cy="331066"/>
          </a:xfrm>
          <a:prstGeom prst="rect">
            <a:avLst/>
          </a:prstGeom>
        </p:spPr>
      </p:pic>
      <p:sp>
        <p:nvSpPr>
          <p:cNvPr id="10" name="矩形 132">
            <a:extLst>
              <a:ext uri="{FF2B5EF4-FFF2-40B4-BE49-F238E27FC236}">
                <a16:creationId xmlns:a16="http://schemas.microsoft.com/office/drawing/2014/main" id="{083DA566-F636-B268-86AC-888F167D6FD7}"/>
              </a:ext>
            </a:extLst>
          </p:cNvPr>
          <p:cNvSpPr/>
          <p:nvPr/>
        </p:nvSpPr>
        <p:spPr>
          <a:xfrm flipH="1">
            <a:off x="5043344" y="1239178"/>
            <a:ext cx="1967055" cy="249001"/>
          </a:xfrm>
          <a:prstGeom prst="rect">
            <a:avLst/>
          </a:prstGeom>
          <a:solidFill>
            <a:srgbClr val="ADC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srgbClr val="FF0000"/>
              </a:solidFill>
            </a:endParaRPr>
          </a:p>
        </p:txBody>
      </p:sp>
      <p:sp>
        <p:nvSpPr>
          <p:cNvPr id="11" name="矩形 136">
            <a:extLst>
              <a:ext uri="{FF2B5EF4-FFF2-40B4-BE49-F238E27FC236}">
                <a16:creationId xmlns:a16="http://schemas.microsoft.com/office/drawing/2014/main" id="{5D0A11F1-E85C-84FD-324E-F8F6477C5B5F}"/>
              </a:ext>
            </a:extLst>
          </p:cNvPr>
          <p:cNvSpPr/>
          <p:nvPr/>
        </p:nvSpPr>
        <p:spPr>
          <a:xfrm flipH="1">
            <a:off x="5005892" y="905780"/>
            <a:ext cx="31888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zh-CN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375</a:t>
            </a:r>
            <a:r>
              <a:rPr lang="ru-RU" altLang="zh-CN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zh-CN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победителей</a:t>
            </a:r>
            <a:endParaRPr lang="en-US" altLang="zh-CN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矩形 132">
            <a:extLst>
              <a:ext uri="{FF2B5EF4-FFF2-40B4-BE49-F238E27FC236}">
                <a16:creationId xmlns:a16="http://schemas.microsoft.com/office/drawing/2014/main" id="{708AC87C-EB51-DC56-8C1D-617F992C3F30}"/>
              </a:ext>
            </a:extLst>
          </p:cNvPr>
          <p:cNvSpPr/>
          <p:nvPr/>
        </p:nvSpPr>
        <p:spPr>
          <a:xfrm flipH="1">
            <a:off x="5040738" y="1694655"/>
            <a:ext cx="4644000" cy="249001"/>
          </a:xfrm>
          <a:prstGeom prst="rect">
            <a:avLst/>
          </a:prstGeom>
          <a:solidFill>
            <a:srgbClr val="ADC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srgbClr val="FF0000"/>
              </a:solidFill>
            </a:endParaRPr>
          </a:p>
        </p:txBody>
      </p:sp>
      <p:sp>
        <p:nvSpPr>
          <p:cNvPr id="14" name="矩形 136">
            <a:extLst>
              <a:ext uri="{FF2B5EF4-FFF2-40B4-BE49-F238E27FC236}">
                <a16:creationId xmlns:a16="http://schemas.microsoft.com/office/drawing/2014/main" id="{C306063D-A196-345A-C614-E0C4B39F2F8B}"/>
              </a:ext>
            </a:extLst>
          </p:cNvPr>
          <p:cNvSpPr/>
          <p:nvPr/>
        </p:nvSpPr>
        <p:spPr>
          <a:xfrm flipH="1">
            <a:off x="4930429" y="1329524"/>
            <a:ext cx="31888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zh-CN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1455</a:t>
            </a:r>
            <a:r>
              <a:rPr lang="ru-RU" altLang="zh-CN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zh-CN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победителей</a:t>
            </a:r>
            <a:endParaRPr lang="en-US" altLang="zh-CN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矩形 132">
            <a:extLst>
              <a:ext uri="{FF2B5EF4-FFF2-40B4-BE49-F238E27FC236}">
                <a16:creationId xmlns:a16="http://schemas.microsoft.com/office/drawing/2014/main" id="{D9FAB958-DBB5-F43A-C5DD-F7901E6DD6CE}"/>
              </a:ext>
            </a:extLst>
          </p:cNvPr>
          <p:cNvSpPr/>
          <p:nvPr/>
        </p:nvSpPr>
        <p:spPr>
          <a:xfrm flipH="1">
            <a:off x="5039042" y="2037410"/>
            <a:ext cx="828000" cy="249001"/>
          </a:xfrm>
          <a:prstGeom prst="rect">
            <a:avLst/>
          </a:prstGeom>
          <a:solidFill>
            <a:srgbClr val="ADC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srgbClr val="FF0000"/>
              </a:solidFill>
            </a:endParaRPr>
          </a:p>
        </p:txBody>
      </p:sp>
      <p:sp>
        <p:nvSpPr>
          <p:cNvPr id="16" name="矩形 136">
            <a:extLst>
              <a:ext uri="{FF2B5EF4-FFF2-40B4-BE49-F238E27FC236}">
                <a16:creationId xmlns:a16="http://schemas.microsoft.com/office/drawing/2014/main" id="{8ACEB512-4769-1F3D-DAEB-ACAC018A4DB6}"/>
              </a:ext>
            </a:extLst>
          </p:cNvPr>
          <p:cNvSpPr/>
          <p:nvPr/>
        </p:nvSpPr>
        <p:spPr>
          <a:xfrm flipH="1">
            <a:off x="5048155" y="1770672"/>
            <a:ext cx="31888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zh-CN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</a:t>
            </a:r>
            <a:r>
              <a:rPr lang="ru-RU" altLang="zh-CN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zh-CN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победителя</a:t>
            </a:r>
            <a:endParaRPr lang="en-US" altLang="zh-CN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矩形 132">
            <a:extLst>
              <a:ext uri="{FF2B5EF4-FFF2-40B4-BE49-F238E27FC236}">
                <a16:creationId xmlns:a16="http://schemas.microsoft.com/office/drawing/2014/main" id="{19982080-82B0-14D8-F392-AED2ED39D35B}"/>
              </a:ext>
            </a:extLst>
          </p:cNvPr>
          <p:cNvSpPr/>
          <p:nvPr/>
        </p:nvSpPr>
        <p:spPr>
          <a:xfrm flipH="1">
            <a:off x="5059387" y="2445809"/>
            <a:ext cx="5544000" cy="249001"/>
          </a:xfrm>
          <a:prstGeom prst="rect">
            <a:avLst/>
          </a:prstGeom>
          <a:solidFill>
            <a:srgbClr val="ADC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srgbClr val="FF0000"/>
              </a:solidFill>
            </a:endParaRPr>
          </a:p>
        </p:txBody>
      </p:sp>
      <p:sp>
        <p:nvSpPr>
          <p:cNvPr id="19" name="矩形 136">
            <a:extLst>
              <a:ext uri="{FF2B5EF4-FFF2-40B4-BE49-F238E27FC236}">
                <a16:creationId xmlns:a16="http://schemas.microsoft.com/office/drawing/2014/main" id="{0CFB34CC-DC44-7171-60BE-7819C3388769}"/>
              </a:ext>
            </a:extLst>
          </p:cNvPr>
          <p:cNvSpPr/>
          <p:nvPr/>
        </p:nvSpPr>
        <p:spPr>
          <a:xfrm flipH="1">
            <a:off x="4929155" y="2130963"/>
            <a:ext cx="31888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zh-CN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1820</a:t>
            </a:r>
            <a:r>
              <a:rPr lang="ru-RU" altLang="zh-CN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zh-CN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победителей</a:t>
            </a:r>
            <a:endParaRPr lang="en-US" altLang="zh-CN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矩形 132">
            <a:extLst>
              <a:ext uri="{FF2B5EF4-FFF2-40B4-BE49-F238E27FC236}">
                <a16:creationId xmlns:a16="http://schemas.microsoft.com/office/drawing/2014/main" id="{C32A0C9B-2FFA-76AB-92AD-1333AEC46BCD}"/>
              </a:ext>
            </a:extLst>
          </p:cNvPr>
          <p:cNvSpPr/>
          <p:nvPr/>
        </p:nvSpPr>
        <p:spPr>
          <a:xfrm flipH="1">
            <a:off x="5059387" y="2787863"/>
            <a:ext cx="2448000" cy="249001"/>
          </a:xfrm>
          <a:prstGeom prst="rect">
            <a:avLst/>
          </a:prstGeom>
          <a:solidFill>
            <a:srgbClr val="ADC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srgbClr val="FF0000"/>
              </a:solidFill>
            </a:endParaRPr>
          </a:p>
        </p:txBody>
      </p:sp>
      <p:sp>
        <p:nvSpPr>
          <p:cNvPr id="21" name="矩形 136">
            <a:extLst>
              <a:ext uri="{FF2B5EF4-FFF2-40B4-BE49-F238E27FC236}">
                <a16:creationId xmlns:a16="http://schemas.microsoft.com/office/drawing/2014/main" id="{51C661BC-46FA-1E62-26B9-5AE0C2FE94F6}"/>
              </a:ext>
            </a:extLst>
          </p:cNvPr>
          <p:cNvSpPr/>
          <p:nvPr/>
        </p:nvSpPr>
        <p:spPr>
          <a:xfrm flipH="1">
            <a:off x="5105196" y="2552090"/>
            <a:ext cx="31888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zh-CN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429</a:t>
            </a:r>
            <a:r>
              <a:rPr lang="ru-RU" altLang="zh-CN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zh-CN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победителей</a:t>
            </a:r>
            <a:endParaRPr lang="en-US" altLang="zh-CN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矩形 132">
            <a:extLst>
              <a:ext uri="{FF2B5EF4-FFF2-40B4-BE49-F238E27FC236}">
                <a16:creationId xmlns:a16="http://schemas.microsoft.com/office/drawing/2014/main" id="{6D816C19-5A5A-C16D-8E0A-1C73BCF9CF57}"/>
              </a:ext>
            </a:extLst>
          </p:cNvPr>
          <p:cNvSpPr/>
          <p:nvPr/>
        </p:nvSpPr>
        <p:spPr>
          <a:xfrm flipH="1">
            <a:off x="5040738" y="3185240"/>
            <a:ext cx="3954180" cy="233642"/>
          </a:xfrm>
          <a:prstGeom prst="rect">
            <a:avLst/>
          </a:prstGeom>
          <a:solidFill>
            <a:srgbClr val="ADC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srgbClr val="FF0000"/>
              </a:solidFill>
            </a:endParaRPr>
          </a:p>
        </p:txBody>
      </p:sp>
      <p:sp>
        <p:nvSpPr>
          <p:cNvPr id="23" name="矩形 136">
            <a:extLst>
              <a:ext uri="{FF2B5EF4-FFF2-40B4-BE49-F238E27FC236}">
                <a16:creationId xmlns:a16="http://schemas.microsoft.com/office/drawing/2014/main" id="{C101CE9D-FDC2-13E5-8FB0-A1BA39FD8676}"/>
              </a:ext>
            </a:extLst>
          </p:cNvPr>
          <p:cNvSpPr/>
          <p:nvPr/>
        </p:nvSpPr>
        <p:spPr>
          <a:xfrm flipH="1">
            <a:off x="5099454" y="2951489"/>
            <a:ext cx="31888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zh-CN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759</a:t>
            </a:r>
            <a:r>
              <a:rPr lang="ru-RU" altLang="zh-CN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zh-CN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победителей</a:t>
            </a:r>
            <a:endParaRPr lang="en-US" altLang="zh-CN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矩形 132">
            <a:extLst>
              <a:ext uri="{FF2B5EF4-FFF2-40B4-BE49-F238E27FC236}">
                <a16:creationId xmlns:a16="http://schemas.microsoft.com/office/drawing/2014/main" id="{53BB7914-2313-0B07-5723-616938FDD459}"/>
              </a:ext>
            </a:extLst>
          </p:cNvPr>
          <p:cNvSpPr/>
          <p:nvPr/>
        </p:nvSpPr>
        <p:spPr>
          <a:xfrm flipH="1">
            <a:off x="5059387" y="3590874"/>
            <a:ext cx="4536000" cy="249001"/>
          </a:xfrm>
          <a:prstGeom prst="rect">
            <a:avLst/>
          </a:prstGeom>
          <a:solidFill>
            <a:srgbClr val="ADC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srgbClr val="FF0000"/>
              </a:solidFill>
            </a:endParaRPr>
          </a:p>
        </p:txBody>
      </p:sp>
      <p:sp>
        <p:nvSpPr>
          <p:cNvPr id="25" name="矩形 136">
            <a:extLst>
              <a:ext uri="{FF2B5EF4-FFF2-40B4-BE49-F238E27FC236}">
                <a16:creationId xmlns:a16="http://schemas.microsoft.com/office/drawing/2014/main" id="{5BED8BFD-6CFC-ED14-48E8-868011ECF34F}"/>
              </a:ext>
            </a:extLst>
          </p:cNvPr>
          <p:cNvSpPr/>
          <p:nvPr/>
        </p:nvSpPr>
        <p:spPr>
          <a:xfrm flipH="1">
            <a:off x="4970513" y="3373028"/>
            <a:ext cx="31888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zh-CN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1185</a:t>
            </a:r>
            <a:r>
              <a:rPr lang="ru-RU" altLang="zh-CN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zh-CN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победителей</a:t>
            </a:r>
            <a:endParaRPr lang="en-US" altLang="zh-CN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矩形 132">
            <a:extLst>
              <a:ext uri="{FF2B5EF4-FFF2-40B4-BE49-F238E27FC236}">
                <a16:creationId xmlns:a16="http://schemas.microsoft.com/office/drawing/2014/main" id="{BA08C07C-CCF0-CA34-D8B9-DE443598DD11}"/>
              </a:ext>
            </a:extLst>
          </p:cNvPr>
          <p:cNvSpPr/>
          <p:nvPr/>
        </p:nvSpPr>
        <p:spPr>
          <a:xfrm flipH="1">
            <a:off x="5080696" y="3973940"/>
            <a:ext cx="4788000" cy="249001"/>
          </a:xfrm>
          <a:prstGeom prst="rect">
            <a:avLst/>
          </a:prstGeom>
          <a:solidFill>
            <a:srgbClr val="ADC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srgbClr val="FF0000"/>
              </a:solidFill>
            </a:endParaRPr>
          </a:p>
        </p:txBody>
      </p:sp>
      <p:sp>
        <p:nvSpPr>
          <p:cNvPr id="27" name="矩形 136">
            <a:extLst>
              <a:ext uri="{FF2B5EF4-FFF2-40B4-BE49-F238E27FC236}">
                <a16:creationId xmlns:a16="http://schemas.microsoft.com/office/drawing/2014/main" id="{1C5613F3-244C-6E3A-5F5D-AF3F89D06188}"/>
              </a:ext>
            </a:extLst>
          </p:cNvPr>
          <p:cNvSpPr/>
          <p:nvPr/>
        </p:nvSpPr>
        <p:spPr>
          <a:xfrm flipH="1">
            <a:off x="4989014" y="3787875"/>
            <a:ext cx="31888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zh-CN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1283</a:t>
            </a:r>
            <a:r>
              <a:rPr lang="ru-RU" altLang="zh-CN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zh-CN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победителя</a:t>
            </a:r>
            <a:endParaRPr lang="en-US" altLang="zh-CN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矩形 132">
            <a:extLst>
              <a:ext uri="{FF2B5EF4-FFF2-40B4-BE49-F238E27FC236}">
                <a16:creationId xmlns:a16="http://schemas.microsoft.com/office/drawing/2014/main" id="{008F0AFC-0179-E97F-6F9E-C66C0F29B7DB}"/>
              </a:ext>
            </a:extLst>
          </p:cNvPr>
          <p:cNvSpPr/>
          <p:nvPr/>
        </p:nvSpPr>
        <p:spPr>
          <a:xfrm flipH="1">
            <a:off x="5102144" y="4441440"/>
            <a:ext cx="1512000" cy="249001"/>
          </a:xfrm>
          <a:prstGeom prst="rect">
            <a:avLst/>
          </a:prstGeom>
          <a:solidFill>
            <a:srgbClr val="ADC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srgbClr val="FF0000"/>
              </a:solidFill>
            </a:endParaRPr>
          </a:p>
        </p:txBody>
      </p:sp>
      <p:sp>
        <p:nvSpPr>
          <p:cNvPr id="29" name="矩形 136">
            <a:extLst>
              <a:ext uri="{FF2B5EF4-FFF2-40B4-BE49-F238E27FC236}">
                <a16:creationId xmlns:a16="http://schemas.microsoft.com/office/drawing/2014/main" id="{39BBA421-30A0-EDD5-D9E8-50614DAF35D7}"/>
              </a:ext>
            </a:extLst>
          </p:cNvPr>
          <p:cNvSpPr/>
          <p:nvPr/>
        </p:nvSpPr>
        <p:spPr>
          <a:xfrm flipH="1">
            <a:off x="5005892" y="4189145"/>
            <a:ext cx="31888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zh-CN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171</a:t>
            </a:r>
            <a:r>
              <a:rPr lang="ru-RU" altLang="zh-CN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zh-CN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победитель</a:t>
            </a:r>
            <a:endParaRPr lang="en-US" altLang="zh-CN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矩形 132">
            <a:extLst>
              <a:ext uri="{FF2B5EF4-FFF2-40B4-BE49-F238E27FC236}">
                <a16:creationId xmlns:a16="http://schemas.microsoft.com/office/drawing/2014/main" id="{428C39AB-814A-04CE-8D2E-2AAD9CD6A016}"/>
              </a:ext>
            </a:extLst>
          </p:cNvPr>
          <p:cNvSpPr/>
          <p:nvPr/>
        </p:nvSpPr>
        <p:spPr>
          <a:xfrm flipH="1">
            <a:off x="5091471" y="4788290"/>
            <a:ext cx="1152000" cy="249001"/>
          </a:xfrm>
          <a:prstGeom prst="rect">
            <a:avLst/>
          </a:prstGeom>
          <a:solidFill>
            <a:srgbClr val="ADC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srgbClr val="FF0000"/>
              </a:solidFill>
            </a:endParaRPr>
          </a:p>
        </p:txBody>
      </p:sp>
      <p:sp>
        <p:nvSpPr>
          <p:cNvPr id="31" name="矩形 136">
            <a:extLst>
              <a:ext uri="{FF2B5EF4-FFF2-40B4-BE49-F238E27FC236}">
                <a16:creationId xmlns:a16="http://schemas.microsoft.com/office/drawing/2014/main" id="{D09C6AB4-8510-FA09-E0FE-C79CEC4273E1}"/>
              </a:ext>
            </a:extLst>
          </p:cNvPr>
          <p:cNvSpPr/>
          <p:nvPr/>
        </p:nvSpPr>
        <p:spPr>
          <a:xfrm flipH="1">
            <a:off x="5120862" y="4552287"/>
            <a:ext cx="31888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zh-CN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86</a:t>
            </a:r>
            <a:r>
              <a:rPr lang="ru-RU" altLang="zh-CN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zh-CN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победителей</a:t>
            </a:r>
            <a:endParaRPr lang="en-US" altLang="zh-CN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矩形 132">
            <a:extLst>
              <a:ext uri="{FF2B5EF4-FFF2-40B4-BE49-F238E27FC236}">
                <a16:creationId xmlns:a16="http://schemas.microsoft.com/office/drawing/2014/main" id="{163BFE52-D026-8F5D-004F-22DDCC88D0FC}"/>
              </a:ext>
            </a:extLst>
          </p:cNvPr>
          <p:cNvSpPr/>
          <p:nvPr/>
        </p:nvSpPr>
        <p:spPr>
          <a:xfrm flipH="1">
            <a:off x="5096710" y="5219856"/>
            <a:ext cx="4068000" cy="249001"/>
          </a:xfrm>
          <a:prstGeom prst="rect">
            <a:avLst/>
          </a:prstGeom>
          <a:solidFill>
            <a:srgbClr val="ADC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srgbClr val="FF0000"/>
              </a:solidFill>
            </a:endParaRPr>
          </a:p>
        </p:txBody>
      </p:sp>
      <p:sp>
        <p:nvSpPr>
          <p:cNvPr id="33" name="矩形 136">
            <a:extLst>
              <a:ext uri="{FF2B5EF4-FFF2-40B4-BE49-F238E27FC236}">
                <a16:creationId xmlns:a16="http://schemas.microsoft.com/office/drawing/2014/main" id="{805D762C-37AB-D736-658F-7A5C9C484065}"/>
              </a:ext>
            </a:extLst>
          </p:cNvPr>
          <p:cNvSpPr/>
          <p:nvPr/>
        </p:nvSpPr>
        <p:spPr>
          <a:xfrm flipH="1">
            <a:off x="5028688" y="4950472"/>
            <a:ext cx="31888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zh-CN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779</a:t>
            </a:r>
            <a:r>
              <a:rPr lang="ru-RU" altLang="zh-CN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zh-CN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победителей</a:t>
            </a:r>
            <a:endParaRPr lang="en-US" altLang="zh-CN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矩形 132">
            <a:extLst>
              <a:ext uri="{FF2B5EF4-FFF2-40B4-BE49-F238E27FC236}">
                <a16:creationId xmlns:a16="http://schemas.microsoft.com/office/drawing/2014/main" id="{ABC0FC1C-A2ED-1353-EC45-5A153415F153}"/>
              </a:ext>
            </a:extLst>
          </p:cNvPr>
          <p:cNvSpPr/>
          <p:nvPr/>
        </p:nvSpPr>
        <p:spPr>
          <a:xfrm flipH="1">
            <a:off x="5048155" y="5669428"/>
            <a:ext cx="4788000" cy="249001"/>
          </a:xfrm>
          <a:prstGeom prst="rect">
            <a:avLst/>
          </a:prstGeom>
          <a:solidFill>
            <a:srgbClr val="ADC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srgbClr val="FF0000"/>
              </a:solidFill>
            </a:endParaRPr>
          </a:p>
        </p:txBody>
      </p:sp>
      <p:sp>
        <p:nvSpPr>
          <p:cNvPr id="35" name="矩形 136">
            <a:extLst>
              <a:ext uri="{FF2B5EF4-FFF2-40B4-BE49-F238E27FC236}">
                <a16:creationId xmlns:a16="http://schemas.microsoft.com/office/drawing/2014/main" id="{7B93B217-5812-EA82-A916-3A63A6CDFD9F}"/>
              </a:ext>
            </a:extLst>
          </p:cNvPr>
          <p:cNvSpPr/>
          <p:nvPr/>
        </p:nvSpPr>
        <p:spPr>
          <a:xfrm flipH="1">
            <a:off x="4915511" y="5307403"/>
            <a:ext cx="31888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zh-CN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1283</a:t>
            </a:r>
            <a:r>
              <a:rPr lang="ru-RU" altLang="zh-CN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zh-CN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победителя</a:t>
            </a:r>
            <a:endParaRPr lang="en-US" altLang="zh-CN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矩形 132">
            <a:extLst>
              <a:ext uri="{FF2B5EF4-FFF2-40B4-BE49-F238E27FC236}">
                <a16:creationId xmlns:a16="http://schemas.microsoft.com/office/drawing/2014/main" id="{0AA7356E-C8F4-4BCC-C474-4E4453501431}"/>
              </a:ext>
            </a:extLst>
          </p:cNvPr>
          <p:cNvSpPr/>
          <p:nvPr/>
        </p:nvSpPr>
        <p:spPr>
          <a:xfrm flipH="1">
            <a:off x="5091471" y="6062488"/>
            <a:ext cx="2160000" cy="249001"/>
          </a:xfrm>
          <a:prstGeom prst="rect">
            <a:avLst/>
          </a:prstGeom>
          <a:solidFill>
            <a:srgbClr val="ADC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srgbClr val="FF0000"/>
              </a:solidFill>
            </a:endParaRPr>
          </a:p>
        </p:txBody>
      </p:sp>
      <p:sp>
        <p:nvSpPr>
          <p:cNvPr id="37" name="矩形 136">
            <a:extLst>
              <a:ext uri="{FF2B5EF4-FFF2-40B4-BE49-F238E27FC236}">
                <a16:creationId xmlns:a16="http://schemas.microsoft.com/office/drawing/2014/main" id="{785B4DEB-7B9F-2D8E-5594-CB8ECA23197E}"/>
              </a:ext>
            </a:extLst>
          </p:cNvPr>
          <p:cNvSpPr/>
          <p:nvPr/>
        </p:nvSpPr>
        <p:spPr>
          <a:xfrm flipH="1">
            <a:off x="4958827" y="5700463"/>
            <a:ext cx="31888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zh-CN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337</a:t>
            </a:r>
            <a:r>
              <a:rPr lang="ru-RU" altLang="zh-CN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zh-CN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победителей</a:t>
            </a:r>
            <a:endParaRPr lang="en-US" altLang="zh-CN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矩形 132">
            <a:extLst>
              <a:ext uri="{FF2B5EF4-FFF2-40B4-BE49-F238E27FC236}">
                <a16:creationId xmlns:a16="http://schemas.microsoft.com/office/drawing/2014/main" id="{75FD0489-DB93-D0F1-5134-5A2EA7D6AA29}"/>
              </a:ext>
            </a:extLst>
          </p:cNvPr>
          <p:cNvSpPr/>
          <p:nvPr/>
        </p:nvSpPr>
        <p:spPr>
          <a:xfrm flipH="1">
            <a:off x="5088822" y="6495165"/>
            <a:ext cx="3492000" cy="249001"/>
          </a:xfrm>
          <a:prstGeom prst="rect">
            <a:avLst/>
          </a:prstGeom>
          <a:solidFill>
            <a:srgbClr val="ADC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srgbClr val="FF0000"/>
              </a:solidFill>
            </a:endParaRPr>
          </a:p>
        </p:txBody>
      </p:sp>
      <p:sp>
        <p:nvSpPr>
          <p:cNvPr id="39" name="矩形 136">
            <a:extLst>
              <a:ext uri="{FF2B5EF4-FFF2-40B4-BE49-F238E27FC236}">
                <a16:creationId xmlns:a16="http://schemas.microsoft.com/office/drawing/2014/main" id="{26DB3003-E69A-6DE5-1C90-7F0D8CCFA401}"/>
              </a:ext>
            </a:extLst>
          </p:cNvPr>
          <p:cNvSpPr/>
          <p:nvPr/>
        </p:nvSpPr>
        <p:spPr>
          <a:xfrm flipH="1">
            <a:off x="4956178" y="6133140"/>
            <a:ext cx="31888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zh-CN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624</a:t>
            </a:r>
            <a:r>
              <a:rPr lang="ru-RU" altLang="zh-CN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zh-CN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победителя</a:t>
            </a:r>
            <a:endParaRPr lang="en-US" altLang="zh-CN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5F119C7-E1D3-6150-7E6F-85DC411293A6}"/>
              </a:ext>
            </a:extLst>
          </p:cNvPr>
          <p:cNvSpPr txBox="1"/>
          <p:nvPr/>
        </p:nvSpPr>
        <p:spPr>
          <a:xfrm>
            <a:off x="9911076" y="3020188"/>
            <a:ext cx="219337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1455</a:t>
            </a:r>
          </a:p>
          <a:p>
            <a:pPr algn="ctr"/>
            <a:r>
              <a:rPr lang="ru-RU" sz="1800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победителя школьного этапа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0883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Рисунок 1045">
            <a:extLst>
              <a:ext uri="{FF2B5EF4-FFF2-40B4-BE49-F238E27FC236}">
                <a16:creationId xmlns:a16="http://schemas.microsoft.com/office/drawing/2014/main" id="{195F5B2C-7593-925A-5DE6-23F86F233F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26"/>
            <a:ext cx="12192000" cy="6858000"/>
          </a:xfrm>
          <a:prstGeom prst="rect">
            <a:avLst/>
          </a:prstGeom>
        </p:spPr>
      </p:pic>
      <p:sp>
        <p:nvSpPr>
          <p:cNvPr id="6" name="Ромб 5">
            <a:extLst>
              <a:ext uri="{FF2B5EF4-FFF2-40B4-BE49-F238E27FC236}">
                <a16:creationId xmlns:a16="http://schemas.microsoft.com/office/drawing/2014/main" id="{25E609F6-7CF8-5C68-0579-C7AD42D00604}"/>
              </a:ext>
            </a:extLst>
          </p:cNvPr>
          <p:cNvSpPr/>
          <p:nvPr/>
        </p:nvSpPr>
        <p:spPr>
          <a:xfrm>
            <a:off x="9632389" y="2775819"/>
            <a:ext cx="2559611" cy="2544369"/>
          </a:xfrm>
          <a:prstGeom prst="diamond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0BAC70A-3131-2B86-4E1F-9E0439531600}"/>
              </a:ext>
            </a:extLst>
          </p:cNvPr>
          <p:cNvSpPr/>
          <p:nvPr/>
        </p:nvSpPr>
        <p:spPr>
          <a:xfrm>
            <a:off x="1290918" y="708205"/>
            <a:ext cx="7805614" cy="344034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ACC956F-463F-F5EA-B37D-23191C8D659A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1080" y="27406"/>
            <a:ext cx="1820581" cy="1420409"/>
          </a:xfrm>
          <a:prstGeom prst="rect">
            <a:avLst/>
          </a:prstGeom>
        </p:spPr>
      </p:pic>
      <p:sp>
        <p:nvSpPr>
          <p:cNvPr id="1038" name="Прямоугольник 1037">
            <a:extLst>
              <a:ext uri="{FF2B5EF4-FFF2-40B4-BE49-F238E27FC236}">
                <a16:creationId xmlns:a16="http://schemas.microsoft.com/office/drawing/2014/main" id="{AE547A5C-37D5-7BD9-C9A5-2619855DD6EC}"/>
              </a:ext>
            </a:extLst>
          </p:cNvPr>
          <p:cNvSpPr/>
          <p:nvPr/>
        </p:nvSpPr>
        <p:spPr>
          <a:xfrm>
            <a:off x="3175129" y="1630072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39" name="Объект 2">
            <a:extLst>
              <a:ext uri="{FF2B5EF4-FFF2-40B4-BE49-F238E27FC236}">
                <a16:creationId xmlns:a16="http://schemas.microsoft.com/office/drawing/2014/main" id="{31D8530D-DC90-33EB-7ACD-CEDA2222E814}"/>
              </a:ext>
            </a:extLst>
          </p:cNvPr>
          <p:cNvSpPr txBox="1">
            <a:spLocks/>
          </p:cNvSpPr>
          <p:nvPr/>
        </p:nvSpPr>
        <p:spPr>
          <a:xfrm>
            <a:off x="3095468" y="1464449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28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47" name="Объект 2">
            <a:extLst>
              <a:ext uri="{FF2B5EF4-FFF2-40B4-BE49-F238E27FC236}">
                <a16:creationId xmlns:a16="http://schemas.microsoft.com/office/drawing/2014/main" id="{B9583AC9-ADFF-8EA7-D92D-582DD039761B}"/>
              </a:ext>
            </a:extLst>
          </p:cNvPr>
          <p:cNvSpPr txBox="1">
            <a:spLocks/>
          </p:cNvSpPr>
          <p:nvPr/>
        </p:nvSpPr>
        <p:spPr>
          <a:xfrm>
            <a:off x="3175129" y="1164143"/>
            <a:ext cx="1223698" cy="4192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ru-RU" sz="2000" b="1" i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9 класс</a:t>
            </a:r>
          </a:p>
        </p:txBody>
      </p:sp>
      <p:pic>
        <p:nvPicPr>
          <p:cNvPr id="1056" name="Рисунок 1055">
            <a:extLst>
              <a:ext uri="{FF2B5EF4-FFF2-40B4-BE49-F238E27FC236}">
                <a16:creationId xmlns:a16="http://schemas.microsoft.com/office/drawing/2014/main" id="{D58004B9-0705-DEA7-F213-67DDB2DB7E6A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078" y="1507384"/>
            <a:ext cx="460054" cy="460054"/>
          </a:xfrm>
          <a:prstGeom prst="rect">
            <a:avLst/>
          </a:prstGeom>
        </p:spPr>
      </p:pic>
      <p:sp>
        <p:nvSpPr>
          <p:cNvPr id="2" name="Объект 2">
            <a:extLst>
              <a:ext uri="{FF2B5EF4-FFF2-40B4-BE49-F238E27FC236}">
                <a16:creationId xmlns:a16="http://schemas.microsoft.com/office/drawing/2014/main" id="{A4C66A7B-5A7F-CDF7-57B3-9A9D98F436DA}"/>
              </a:ext>
            </a:extLst>
          </p:cNvPr>
          <p:cNvSpPr txBox="1">
            <a:spLocks/>
          </p:cNvSpPr>
          <p:nvPr/>
        </p:nvSpPr>
        <p:spPr>
          <a:xfrm>
            <a:off x="1261426" y="578338"/>
            <a:ext cx="7805614" cy="7145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Региональный этап Всероссийской олимпиады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22D7371-14F7-4705-1187-F59A6F0DD540}"/>
              </a:ext>
            </a:extLst>
          </p:cNvPr>
          <p:cNvSpPr/>
          <p:nvPr/>
        </p:nvSpPr>
        <p:spPr>
          <a:xfrm>
            <a:off x="778765" y="1583344"/>
            <a:ext cx="19570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Русский язык</a:t>
            </a:r>
          </a:p>
        </p:txBody>
      </p:sp>
      <p:sp>
        <p:nvSpPr>
          <p:cNvPr id="22" name="Объект 2">
            <a:extLst>
              <a:ext uri="{FF2B5EF4-FFF2-40B4-BE49-F238E27FC236}">
                <a16:creationId xmlns:a16="http://schemas.microsoft.com/office/drawing/2014/main" id="{E53A5EEA-60F0-F630-DFA1-ACD011B478A1}"/>
              </a:ext>
            </a:extLst>
          </p:cNvPr>
          <p:cNvSpPr txBox="1">
            <a:spLocks/>
          </p:cNvSpPr>
          <p:nvPr/>
        </p:nvSpPr>
        <p:spPr>
          <a:xfrm>
            <a:off x="5611280" y="1176114"/>
            <a:ext cx="1332225" cy="4192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ru-RU" sz="2000" b="1" i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10 класс</a:t>
            </a:r>
          </a:p>
        </p:txBody>
      </p:sp>
      <p:sp>
        <p:nvSpPr>
          <p:cNvPr id="23" name="Объект 2">
            <a:extLst>
              <a:ext uri="{FF2B5EF4-FFF2-40B4-BE49-F238E27FC236}">
                <a16:creationId xmlns:a16="http://schemas.microsoft.com/office/drawing/2014/main" id="{33505A93-9973-42A6-102C-3A39F4CCF7AD}"/>
              </a:ext>
            </a:extLst>
          </p:cNvPr>
          <p:cNvSpPr txBox="1">
            <a:spLocks/>
          </p:cNvSpPr>
          <p:nvPr/>
        </p:nvSpPr>
        <p:spPr>
          <a:xfrm>
            <a:off x="8044582" y="1225164"/>
            <a:ext cx="1499561" cy="4192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ru-RU" sz="2000" b="1" i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11 класс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4A86821-BED5-AB3E-330A-1ACAA037377F}"/>
              </a:ext>
            </a:extLst>
          </p:cNvPr>
          <p:cNvSpPr txBox="1"/>
          <p:nvPr/>
        </p:nvSpPr>
        <p:spPr>
          <a:xfrm>
            <a:off x="9911076" y="3020188"/>
            <a:ext cx="2193377" cy="2154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ВСЕГО</a:t>
            </a:r>
          </a:p>
          <a:p>
            <a:pPr algn="ctr"/>
            <a:r>
              <a:rPr lang="ru-RU" sz="40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551</a:t>
            </a:r>
            <a:r>
              <a:rPr lang="ru-RU" sz="1800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участник Регионального этапа </a:t>
            </a:r>
            <a:endParaRPr lang="ru-RU" dirty="0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FB7CD48B-46D6-22E3-D2F5-18030289DEBA}"/>
              </a:ext>
            </a:extLst>
          </p:cNvPr>
          <p:cNvSpPr/>
          <p:nvPr/>
        </p:nvSpPr>
        <p:spPr>
          <a:xfrm>
            <a:off x="5463325" y="1623930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Объект 2">
            <a:extLst>
              <a:ext uri="{FF2B5EF4-FFF2-40B4-BE49-F238E27FC236}">
                <a16:creationId xmlns:a16="http://schemas.microsoft.com/office/drawing/2014/main" id="{A28F27AD-5A28-BC02-C262-AE4DFE9E5737}"/>
              </a:ext>
            </a:extLst>
          </p:cNvPr>
          <p:cNvSpPr txBox="1">
            <a:spLocks/>
          </p:cNvSpPr>
          <p:nvPr/>
        </p:nvSpPr>
        <p:spPr>
          <a:xfrm>
            <a:off x="5383664" y="1458307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28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12D7AAFA-C9A2-9314-DEDD-0327B8E9027C}"/>
              </a:ext>
            </a:extLst>
          </p:cNvPr>
          <p:cNvSpPr/>
          <p:nvPr/>
        </p:nvSpPr>
        <p:spPr>
          <a:xfrm>
            <a:off x="7786238" y="1623930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Объект 2">
            <a:extLst>
              <a:ext uri="{FF2B5EF4-FFF2-40B4-BE49-F238E27FC236}">
                <a16:creationId xmlns:a16="http://schemas.microsoft.com/office/drawing/2014/main" id="{F9C898AB-20F7-7E98-DADD-F65BEB65209D}"/>
              </a:ext>
            </a:extLst>
          </p:cNvPr>
          <p:cNvSpPr txBox="1">
            <a:spLocks/>
          </p:cNvSpPr>
          <p:nvPr/>
        </p:nvSpPr>
        <p:spPr>
          <a:xfrm>
            <a:off x="7706577" y="1458307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43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8255349D-F6B3-77CA-3AB8-16FD28CD6FA4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078" y="2018735"/>
            <a:ext cx="460054" cy="460054"/>
          </a:xfrm>
          <a:prstGeom prst="rect">
            <a:avLst/>
          </a:prstGeom>
        </p:spPr>
      </p:pic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1B4EB812-FDDC-A4CC-6A8A-E28DAE12AAFB}"/>
              </a:ext>
            </a:extLst>
          </p:cNvPr>
          <p:cNvSpPr/>
          <p:nvPr/>
        </p:nvSpPr>
        <p:spPr>
          <a:xfrm>
            <a:off x="778765" y="2094695"/>
            <a:ext cx="19570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Литература</a:t>
            </a:r>
          </a:p>
        </p:txBody>
      </p:sp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C656E97B-F125-109D-E007-209836184812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078" y="2494805"/>
            <a:ext cx="460054" cy="460054"/>
          </a:xfrm>
          <a:prstGeom prst="rect">
            <a:avLst/>
          </a:prstGeom>
        </p:spPr>
      </p:pic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71D419BA-A8F2-2D8E-565D-219E0BDBD8A2}"/>
              </a:ext>
            </a:extLst>
          </p:cNvPr>
          <p:cNvSpPr/>
          <p:nvPr/>
        </p:nvSpPr>
        <p:spPr>
          <a:xfrm>
            <a:off x="778765" y="2570765"/>
            <a:ext cx="25596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Французский язык</a:t>
            </a:r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A2BC773C-51AD-D66B-A5CF-FB4285C4A6DE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078" y="2979450"/>
            <a:ext cx="460054" cy="460054"/>
          </a:xfrm>
          <a:prstGeom prst="rect">
            <a:avLst/>
          </a:prstGeom>
        </p:spPr>
      </p:pic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1416BD1F-F837-0DED-015C-C4D78627408B}"/>
              </a:ext>
            </a:extLst>
          </p:cNvPr>
          <p:cNvSpPr/>
          <p:nvPr/>
        </p:nvSpPr>
        <p:spPr>
          <a:xfrm>
            <a:off x="778765" y="3055410"/>
            <a:ext cx="231670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Немецкий язык</a:t>
            </a:r>
          </a:p>
        </p:txBody>
      </p:sp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D993D9E2-B6EB-3E29-E5E0-6E668B1FA984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28" y="3439504"/>
            <a:ext cx="460054" cy="460054"/>
          </a:xfrm>
          <a:prstGeom prst="rect">
            <a:avLst/>
          </a:prstGeom>
        </p:spPr>
      </p:pic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D656FDE4-769D-6866-E973-021342180C7C}"/>
              </a:ext>
            </a:extLst>
          </p:cNvPr>
          <p:cNvSpPr/>
          <p:nvPr/>
        </p:nvSpPr>
        <p:spPr>
          <a:xfrm>
            <a:off x="786315" y="3515464"/>
            <a:ext cx="19570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Физика</a:t>
            </a:r>
          </a:p>
        </p:txBody>
      </p:sp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7662F140-3DC0-43C1-1112-570D0EF8F36D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28" y="3924149"/>
            <a:ext cx="460054" cy="460054"/>
          </a:xfrm>
          <a:prstGeom prst="rect">
            <a:avLst/>
          </a:prstGeom>
        </p:spPr>
      </p:pic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0EDC843E-D17E-A37B-86D2-5D2F0D52EB02}"/>
              </a:ext>
            </a:extLst>
          </p:cNvPr>
          <p:cNvSpPr/>
          <p:nvPr/>
        </p:nvSpPr>
        <p:spPr>
          <a:xfrm>
            <a:off x="786315" y="4000109"/>
            <a:ext cx="19570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Астрономия</a:t>
            </a:r>
          </a:p>
        </p:txBody>
      </p:sp>
      <p:pic>
        <p:nvPicPr>
          <p:cNvPr id="40" name="Рисунок 39">
            <a:extLst>
              <a:ext uri="{FF2B5EF4-FFF2-40B4-BE49-F238E27FC236}">
                <a16:creationId xmlns:a16="http://schemas.microsoft.com/office/drawing/2014/main" id="{A64D0763-BD77-EE82-8DC7-CF251F32154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28" y="4418956"/>
            <a:ext cx="460054" cy="460054"/>
          </a:xfrm>
          <a:prstGeom prst="rect">
            <a:avLst/>
          </a:prstGeom>
        </p:spPr>
      </p:pic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8DB6EFA4-AC09-F6B5-446F-74B09FE9809E}"/>
              </a:ext>
            </a:extLst>
          </p:cNvPr>
          <p:cNvSpPr/>
          <p:nvPr/>
        </p:nvSpPr>
        <p:spPr>
          <a:xfrm>
            <a:off x="786315" y="4494916"/>
            <a:ext cx="23888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Обществознание</a:t>
            </a:r>
          </a:p>
        </p:txBody>
      </p:sp>
      <p:pic>
        <p:nvPicPr>
          <p:cNvPr id="42" name="Рисунок 41">
            <a:extLst>
              <a:ext uri="{FF2B5EF4-FFF2-40B4-BE49-F238E27FC236}">
                <a16:creationId xmlns:a16="http://schemas.microsoft.com/office/drawing/2014/main" id="{F592DC6F-8002-F991-DD1F-B039B518CA78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28" y="4928781"/>
            <a:ext cx="460054" cy="460054"/>
          </a:xfrm>
          <a:prstGeom prst="rect">
            <a:avLst/>
          </a:prstGeom>
        </p:spPr>
      </p:pic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F95C0038-83B3-A841-2212-1631682955C9}"/>
              </a:ext>
            </a:extLst>
          </p:cNvPr>
          <p:cNvSpPr/>
          <p:nvPr/>
        </p:nvSpPr>
        <p:spPr>
          <a:xfrm>
            <a:off x="786315" y="5004741"/>
            <a:ext cx="19570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География</a:t>
            </a:r>
          </a:p>
        </p:txBody>
      </p:sp>
      <p:pic>
        <p:nvPicPr>
          <p:cNvPr id="44" name="Рисунок 43">
            <a:extLst>
              <a:ext uri="{FF2B5EF4-FFF2-40B4-BE49-F238E27FC236}">
                <a16:creationId xmlns:a16="http://schemas.microsoft.com/office/drawing/2014/main" id="{F428B178-0A03-85D6-CB7A-43236C042A8B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28" y="5431154"/>
            <a:ext cx="460054" cy="460054"/>
          </a:xfrm>
          <a:prstGeom prst="rect">
            <a:avLst/>
          </a:prstGeom>
        </p:spPr>
      </p:pic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4D4F3F7F-5A37-5191-AE54-7D95F17F2020}"/>
              </a:ext>
            </a:extLst>
          </p:cNvPr>
          <p:cNvSpPr/>
          <p:nvPr/>
        </p:nvSpPr>
        <p:spPr>
          <a:xfrm>
            <a:off x="786315" y="5507114"/>
            <a:ext cx="19570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История</a:t>
            </a:r>
          </a:p>
        </p:txBody>
      </p:sp>
      <p:pic>
        <p:nvPicPr>
          <p:cNvPr id="46" name="Рисунок 45">
            <a:extLst>
              <a:ext uri="{FF2B5EF4-FFF2-40B4-BE49-F238E27FC236}">
                <a16:creationId xmlns:a16="http://schemas.microsoft.com/office/drawing/2014/main" id="{801F0C25-914B-C537-17DE-E2AC09128B4B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078" y="5865167"/>
            <a:ext cx="460054" cy="460054"/>
          </a:xfrm>
          <a:prstGeom prst="rect">
            <a:avLst/>
          </a:prstGeom>
        </p:spPr>
      </p:pic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2C6F8175-E33B-1437-9801-49F3089ACEBB}"/>
              </a:ext>
            </a:extLst>
          </p:cNvPr>
          <p:cNvSpPr/>
          <p:nvPr/>
        </p:nvSpPr>
        <p:spPr>
          <a:xfrm>
            <a:off x="778765" y="5941127"/>
            <a:ext cx="19570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Химия</a:t>
            </a:r>
          </a:p>
        </p:txBody>
      </p:sp>
      <p:pic>
        <p:nvPicPr>
          <p:cNvPr id="48" name="Рисунок 47">
            <a:extLst>
              <a:ext uri="{FF2B5EF4-FFF2-40B4-BE49-F238E27FC236}">
                <a16:creationId xmlns:a16="http://schemas.microsoft.com/office/drawing/2014/main" id="{70BFD6DC-36D9-527F-955E-AB6B428A6334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28" y="6346855"/>
            <a:ext cx="460054" cy="460054"/>
          </a:xfrm>
          <a:prstGeom prst="rect">
            <a:avLst/>
          </a:prstGeom>
        </p:spPr>
      </p:pic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id="{77E30282-FCE6-307D-9513-74613845F133}"/>
              </a:ext>
            </a:extLst>
          </p:cNvPr>
          <p:cNvSpPr/>
          <p:nvPr/>
        </p:nvSpPr>
        <p:spPr>
          <a:xfrm>
            <a:off x="786315" y="6422815"/>
            <a:ext cx="19570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</a:p>
        </p:txBody>
      </p:sp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6E8183C3-A5E1-9215-E91F-709E95C57F1B}"/>
              </a:ext>
            </a:extLst>
          </p:cNvPr>
          <p:cNvSpPr/>
          <p:nvPr/>
        </p:nvSpPr>
        <p:spPr>
          <a:xfrm>
            <a:off x="3187547" y="2199184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1" name="Объект 2">
            <a:extLst>
              <a:ext uri="{FF2B5EF4-FFF2-40B4-BE49-F238E27FC236}">
                <a16:creationId xmlns:a16="http://schemas.microsoft.com/office/drawing/2014/main" id="{05C440A2-3EE5-37DF-4009-543221E88AB1}"/>
              </a:ext>
            </a:extLst>
          </p:cNvPr>
          <p:cNvSpPr txBox="1">
            <a:spLocks/>
          </p:cNvSpPr>
          <p:nvPr/>
        </p:nvSpPr>
        <p:spPr>
          <a:xfrm>
            <a:off x="3107886" y="2033561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35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2" name="Прямоугольник 51">
            <a:extLst>
              <a:ext uri="{FF2B5EF4-FFF2-40B4-BE49-F238E27FC236}">
                <a16:creationId xmlns:a16="http://schemas.microsoft.com/office/drawing/2014/main" id="{E3A1E92C-4C9C-FBD0-C4AF-05427CFF10B4}"/>
              </a:ext>
            </a:extLst>
          </p:cNvPr>
          <p:cNvSpPr/>
          <p:nvPr/>
        </p:nvSpPr>
        <p:spPr>
          <a:xfrm>
            <a:off x="5475743" y="2193042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3" name="Объект 2">
            <a:extLst>
              <a:ext uri="{FF2B5EF4-FFF2-40B4-BE49-F238E27FC236}">
                <a16:creationId xmlns:a16="http://schemas.microsoft.com/office/drawing/2014/main" id="{FFA35275-AE34-EBD0-5B4D-EE4A91A9D84D}"/>
              </a:ext>
            </a:extLst>
          </p:cNvPr>
          <p:cNvSpPr txBox="1">
            <a:spLocks/>
          </p:cNvSpPr>
          <p:nvPr/>
        </p:nvSpPr>
        <p:spPr>
          <a:xfrm>
            <a:off x="5396082" y="2027419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35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4" name="Прямоугольник 53">
            <a:extLst>
              <a:ext uri="{FF2B5EF4-FFF2-40B4-BE49-F238E27FC236}">
                <a16:creationId xmlns:a16="http://schemas.microsoft.com/office/drawing/2014/main" id="{E1B7D0CE-3B92-DB8C-CCB0-82A745486054}"/>
              </a:ext>
            </a:extLst>
          </p:cNvPr>
          <p:cNvSpPr/>
          <p:nvPr/>
        </p:nvSpPr>
        <p:spPr>
          <a:xfrm>
            <a:off x="7798656" y="2193042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5" name="Объект 2">
            <a:extLst>
              <a:ext uri="{FF2B5EF4-FFF2-40B4-BE49-F238E27FC236}">
                <a16:creationId xmlns:a16="http://schemas.microsoft.com/office/drawing/2014/main" id="{F4E4BBB7-6F36-9E11-7C1E-8DCA7F6CDC37}"/>
              </a:ext>
            </a:extLst>
          </p:cNvPr>
          <p:cNvSpPr txBox="1">
            <a:spLocks/>
          </p:cNvSpPr>
          <p:nvPr/>
        </p:nvSpPr>
        <p:spPr>
          <a:xfrm>
            <a:off x="7718995" y="2027419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60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8" name="Прямоугольник 57">
            <a:extLst>
              <a:ext uri="{FF2B5EF4-FFF2-40B4-BE49-F238E27FC236}">
                <a16:creationId xmlns:a16="http://schemas.microsoft.com/office/drawing/2014/main" id="{9415319E-BCBF-12EB-7E00-FC08F66C6663}"/>
              </a:ext>
            </a:extLst>
          </p:cNvPr>
          <p:cNvSpPr/>
          <p:nvPr/>
        </p:nvSpPr>
        <p:spPr>
          <a:xfrm>
            <a:off x="3287774" y="2679922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28" name="Объект 2">
            <a:extLst>
              <a:ext uri="{FF2B5EF4-FFF2-40B4-BE49-F238E27FC236}">
                <a16:creationId xmlns:a16="http://schemas.microsoft.com/office/drawing/2014/main" id="{0D170CD6-124B-25EE-CF3E-B7CC6186698D}"/>
              </a:ext>
            </a:extLst>
          </p:cNvPr>
          <p:cNvSpPr txBox="1">
            <a:spLocks/>
          </p:cNvSpPr>
          <p:nvPr/>
        </p:nvSpPr>
        <p:spPr>
          <a:xfrm>
            <a:off x="3208113" y="2514299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34" name="Прямоугольник 1033">
            <a:extLst>
              <a:ext uri="{FF2B5EF4-FFF2-40B4-BE49-F238E27FC236}">
                <a16:creationId xmlns:a16="http://schemas.microsoft.com/office/drawing/2014/main" id="{B5697960-D5CC-C593-BA1A-D1C5269F79F2}"/>
              </a:ext>
            </a:extLst>
          </p:cNvPr>
          <p:cNvSpPr/>
          <p:nvPr/>
        </p:nvSpPr>
        <p:spPr>
          <a:xfrm>
            <a:off x="5575970" y="2673780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35" name="Объект 2">
            <a:extLst>
              <a:ext uri="{FF2B5EF4-FFF2-40B4-BE49-F238E27FC236}">
                <a16:creationId xmlns:a16="http://schemas.microsoft.com/office/drawing/2014/main" id="{70EC9839-E6DD-21DA-33A1-1C0CCD1ABCF1}"/>
              </a:ext>
            </a:extLst>
          </p:cNvPr>
          <p:cNvSpPr txBox="1">
            <a:spLocks/>
          </p:cNvSpPr>
          <p:nvPr/>
        </p:nvSpPr>
        <p:spPr>
          <a:xfrm>
            <a:off x="5496309" y="2508157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11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36" name="Прямоугольник 1035">
            <a:extLst>
              <a:ext uri="{FF2B5EF4-FFF2-40B4-BE49-F238E27FC236}">
                <a16:creationId xmlns:a16="http://schemas.microsoft.com/office/drawing/2014/main" id="{A08F199D-A303-24A3-3A3A-D5A053BFD47F}"/>
              </a:ext>
            </a:extLst>
          </p:cNvPr>
          <p:cNvSpPr/>
          <p:nvPr/>
        </p:nvSpPr>
        <p:spPr>
          <a:xfrm>
            <a:off x="7898883" y="2673780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37" name="Объект 2">
            <a:extLst>
              <a:ext uri="{FF2B5EF4-FFF2-40B4-BE49-F238E27FC236}">
                <a16:creationId xmlns:a16="http://schemas.microsoft.com/office/drawing/2014/main" id="{D8AE2D98-0E4E-65E1-F21B-0A73DFCB0591}"/>
              </a:ext>
            </a:extLst>
          </p:cNvPr>
          <p:cNvSpPr txBox="1">
            <a:spLocks/>
          </p:cNvSpPr>
          <p:nvPr/>
        </p:nvSpPr>
        <p:spPr>
          <a:xfrm>
            <a:off x="7819222" y="2508157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6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41" name="Прямоугольник 1040">
            <a:extLst>
              <a:ext uri="{FF2B5EF4-FFF2-40B4-BE49-F238E27FC236}">
                <a16:creationId xmlns:a16="http://schemas.microsoft.com/office/drawing/2014/main" id="{C9753825-0A7C-740F-3142-473F20D5ABDB}"/>
              </a:ext>
            </a:extLst>
          </p:cNvPr>
          <p:cNvSpPr/>
          <p:nvPr/>
        </p:nvSpPr>
        <p:spPr>
          <a:xfrm>
            <a:off x="3208113" y="3131559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42" name="Объект 2">
            <a:extLst>
              <a:ext uri="{FF2B5EF4-FFF2-40B4-BE49-F238E27FC236}">
                <a16:creationId xmlns:a16="http://schemas.microsoft.com/office/drawing/2014/main" id="{9BED1ED3-A972-0325-2A28-D11877126CD8}"/>
              </a:ext>
            </a:extLst>
          </p:cNvPr>
          <p:cNvSpPr txBox="1">
            <a:spLocks/>
          </p:cNvSpPr>
          <p:nvPr/>
        </p:nvSpPr>
        <p:spPr>
          <a:xfrm>
            <a:off x="3128452" y="2965936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43" name="Прямоугольник 1042">
            <a:extLst>
              <a:ext uri="{FF2B5EF4-FFF2-40B4-BE49-F238E27FC236}">
                <a16:creationId xmlns:a16="http://schemas.microsoft.com/office/drawing/2014/main" id="{D9912586-3320-B762-6609-FB5F8E529738}"/>
              </a:ext>
            </a:extLst>
          </p:cNvPr>
          <p:cNvSpPr/>
          <p:nvPr/>
        </p:nvSpPr>
        <p:spPr>
          <a:xfrm>
            <a:off x="5496309" y="3125417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44" name="Объект 2">
            <a:extLst>
              <a:ext uri="{FF2B5EF4-FFF2-40B4-BE49-F238E27FC236}">
                <a16:creationId xmlns:a16="http://schemas.microsoft.com/office/drawing/2014/main" id="{EA8F0A56-3C43-D3B7-8AE2-D5A677B09B9B}"/>
              </a:ext>
            </a:extLst>
          </p:cNvPr>
          <p:cNvSpPr txBox="1">
            <a:spLocks/>
          </p:cNvSpPr>
          <p:nvPr/>
        </p:nvSpPr>
        <p:spPr>
          <a:xfrm>
            <a:off x="5416648" y="2959794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45" name="Прямоугольник 1044">
            <a:extLst>
              <a:ext uri="{FF2B5EF4-FFF2-40B4-BE49-F238E27FC236}">
                <a16:creationId xmlns:a16="http://schemas.microsoft.com/office/drawing/2014/main" id="{077B5913-8774-0FF4-F4D9-73EC3BBE51B8}"/>
              </a:ext>
            </a:extLst>
          </p:cNvPr>
          <p:cNvSpPr/>
          <p:nvPr/>
        </p:nvSpPr>
        <p:spPr>
          <a:xfrm>
            <a:off x="7819222" y="3125417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58" name="Объект 2">
            <a:extLst>
              <a:ext uri="{FF2B5EF4-FFF2-40B4-BE49-F238E27FC236}">
                <a16:creationId xmlns:a16="http://schemas.microsoft.com/office/drawing/2014/main" id="{D7BBA488-B855-A367-2F84-B3FB8517761D}"/>
              </a:ext>
            </a:extLst>
          </p:cNvPr>
          <p:cNvSpPr txBox="1">
            <a:spLocks/>
          </p:cNvSpPr>
          <p:nvPr/>
        </p:nvSpPr>
        <p:spPr>
          <a:xfrm>
            <a:off x="7739561" y="2959794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10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59" name="Прямоугольник 1058">
            <a:extLst>
              <a:ext uri="{FF2B5EF4-FFF2-40B4-BE49-F238E27FC236}">
                <a16:creationId xmlns:a16="http://schemas.microsoft.com/office/drawing/2014/main" id="{DB2A4312-17C2-9387-362D-256192BC5BF1}"/>
              </a:ext>
            </a:extLst>
          </p:cNvPr>
          <p:cNvSpPr/>
          <p:nvPr/>
        </p:nvSpPr>
        <p:spPr>
          <a:xfrm>
            <a:off x="3203518" y="3626423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60" name="Объект 2">
            <a:extLst>
              <a:ext uri="{FF2B5EF4-FFF2-40B4-BE49-F238E27FC236}">
                <a16:creationId xmlns:a16="http://schemas.microsoft.com/office/drawing/2014/main" id="{7B16B961-269D-38A4-6B95-2E6928CC36CC}"/>
              </a:ext>
            </a:extLst>
          </p:cNvPr>
          <p:cNvSpPr txBox="1">
            <a:spLocks/>
          </p:cNvSpPr>
          <p:nvPr/>
        </p:nvSpPr>
        <p:spPr>
          <a:xfrm>
            <a:off x="3123857" y="3460800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61" name="Прямоугольник 1060">
            <a:extLst>
              <a:ext uri="{FF2B5EF4-FFF2-40B4-BE49-F238E27FC236}">
                <a16:creationId xmlns:a16="http://schemas.microsoft.com/office/drawing/2014/main" id="{9AC93EA9-268A-0FB7-249B-1F4731A9FF06}"/>
              </a:ext>
            </a:extLst>
          </p:cNvPr>
          <p:cNvSpPr/>
          <p:nvPr/>
        </p:nvSpPr>
        <p:spPr>
          <a:xfrm>
            <a:off x="5491714" y="3620281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62" name="Объект 2">
            <a:extLst>
              <a:ext uri="{FF2B5EF4-FFF2-40B4-BE49-F238E27FC236}">
                <a16:creationId xmlns:a16="http://schemas.microsoft.com/office/drawing/2014/main" id="{A587F23B-5D9A-3157-FBA0-30BB22857F88}"/>
              </a:ext>
            </a:extLst>
          </p:cNvPr>
          <p:cNvSpPr txBox="1">
            <a:spLocks/>
          </p:cNvSpPr>
          <p:nvPr/>
        </p:nvSpPr>
        <p:spPr>
          <a:xfrm>
            <a:off x="5412053" y="3454658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0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63" name="Прямоугольник 1062">
            <a:extLst>
              <a:ext uri="{FF2B5EF4-FFF2-40B4-BE49-F238E27FC236}">
                <a16:creationId xmlns:a16="http://schemas.microsoft.com/office/drawing/2014/main" id="{76719AE5-9AD8-4E68-E7B7-9370DD685A02}"/>
              </a:ext>
            </a:extLst>
          </p:cNvPr>
          <p:cNvSpPr/>
          <p:nvPr/>
        </p:nvSpPr>
        <p:spPr>
          <a:xfrm>
            <a:off x="7814627" y="3620281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64" name="Объект 2">
            <a:extLst>
              <a:ext uri="{FF2B5EF4-FFF2-40B4-BE49-F238E27FC236}">
                <a16:creationId xmlns:a16="http://schemas.microsoft.com/office/drawing/2014/main" id="{32AC58C0-C732-643E-A77D-46608E2402BF}"/>
              </a:ext>
            </a:extLst>
          </p:cNvPr>
          <p:cNvSpPr txBox="1">
            <a:spLocks/>
          </p:cNvSpPr>
          <p:nvPr/>
        </p:nvSpPr>
        <p:spPr>
          <a:xfrm>
            <a:off x="7734966" y="3454658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65" name="Прямоугольник 1064">
            <a:extLst>
              <a:ext uri="{FF2B5EF4-FFF2-40B4-BE49-F238E27FC236}">
                <a16:creationId xmlns:a16="http://schemas.microsoft.com/office/drawing/2014/main" id="{8E8353E6-20B5-25BA-7947-680868A8005B}"/>
              </a:ext>
            </a:extLst>
          </p:cNvPr>
          <p:cNvSpPr/>
          <p:nvPr/>
        </p:nvSpPr>
        <p:spPr>
          <a:xfrm>
            <a:off x="3186589" y="4090308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70" name="Объект 2">
            <a:extLst>
              <a:ext uri="{FF2B5EF4-FFF2-40B4-BE49-F238E27FC236}">
                <a16:creationId xmlns:a16="http://schemas.microsoft.com/office/drawing/2014/main" id="{3E909FB5-8E9A-8380-D77F-C86B26A0D85B}"/>
              </a:ext>
            </a:extLst>
          </p:cNvPr>
          <p:cNvSpPr txBox="1">
            <a:spLocks/>
          </p:cNvSpPr>
          <p:nvPr/>
        </p:nvSpPr>
        <p:spPr>
          <a:xfrm>
            <a:off x="3106928" y="3924685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71" name="Прямоугольник 1070">
            <a:extLst>
              <a:ext uri="{FF2B5EF4-FFF2-40B4-BE49-F238E27FC236}">
                <a16:creationId xmlns:a16="http://schemas.microsoft.com/office/drawing/2014/main" id="{EE19920F-7FD1-09C6-BC3E-9CCF7504562A}"/>
              </a:ext>
            </a:extLst>
          </p:cNvPr>
          <p:cNvSpPr/>
          <p:nvPr/>
        </p:nvSpPr>
        <p:spPr>
          <a:xfrm>
            <a:off x="5474785" y="4084166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72" name="Объект 2">
            <a:extLst>
              <a:ext uri="{FF2B5EF4-FFF2-40B4-BE49-F238E27FC236}">
                <a16:creationId xmlns:a16="http://schemas.microsoft.com/office/drawing/2014/main" id="{F012295B-53DE-4161-10C6-4909F0257921}"/>
              </a:ext>
            </a:extLst>
          </p:cNvPr>
          <p:cNvSpPr txBox="1">
            <a:spLocks/>
          </p:cNvSpPr>
          <p:nvPr/>
        </p:nvSpPr>
        <p:spPr>
          <a:xfrm>
            <a:off x="5395124" y="3918543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73" name="Прямоугольник 1072">
            <a:extLst>
              <a:ext uri="{FF2B5EF4-FFF2-40B4-BE49-F238E27FC236}">
                <a16:creationId xmlns:a16="http://schemas.microsoft.com/office/drawing/2014/main" id="{6EE131E5-E0C9-DA6B-A2D8-7D568FA6E730}"/>
              </a:ext>
            </a:extLst>
          </p:cNvPr>
          <p:cNvSpPr/>
          <p:nvPr/>
        </p:nvSpPr>
        <p:spPr>
          <a:xfrm>
            <a:off x="7797698" y="4084166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74" name="Объект 2">
            <a:extLst>
              <a:ext uri="{FF2B5EF4-FFF2-40B4-BE49-F238E27FC236}">
                <a16:creationId xmlns:a16="http://schemas.microsoft.com/office/drawing/2014/main" id="{6980C814-4CDD-3FB8-E218-9C3B62EDDB11}"/>
              </a:ext>
            </a:extLst>
          </p:cNvPr>
          <p:cNvSpPr txBox="1">
            <a:spLocks/>
          </p:cNvSpPr>
          <p:nvPr/>
        </p:nvSpPr>
        <p:spPr>
          <a:xfrm>
            <a:off x="7718037" y="3918543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75" name="Прямоугольник 1074">
            <a:extLst>
              <a:ext uri="{FF2B5EF4-FFF2-40B4-BE49-F238E27FC236}">
                <a16:creationId xmlns:a16="http://schemas.microsoft.com/office/drawing/2014/main" id="{1A4B3FEC-C4EA-E442-B825-F35C268BD807}"/>
              </a:ext>
            </a:extLst>
          </p:cNvPr>
          <p:cNvSpPr/>
          <p:nvPr/>
        </p:nvSpPr>
        <p:spPr>
          <a:xfrm>
            <a:off x="3254790" y="4589885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76" name="Объект 2">
            <a:extLst>
              <a:ext uri="{FF2B5EF4-FFF2-40B4-BE49-F238E27FC236}">
                <a16:creationId xmlns:a16="http://schemas.microsoft.com/office/drawing/2014/main" id="{46DA29DB-1F16-052C-9021-EE4BC3FDBB82}"/>
              </a:ext>
            </a:extLst>
          </p:cNvPr>
          <p:cNvSpPr txBox="1">
            <a:spLocks/>
          </p:cNvSpPr>
          <p:nvPr/>
        </p:nvSpPr>
        <p:spPr>
          <a:xfrm>
            <a:off x="3175129" y="4424262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34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77" name="Прямоугольник 1076">
            <a:extLst>
              <a:ext uri="{FF2B5EF4-FFF2-40B4-BE49-F238E27FC236}">
                <a16:creationId xmlns:a16="http://schemas.microsoft.com/office/drawing/2014/main" id="{68F09872-02F2-8E0B-0F12-D61ABCE7B1A4}"/>
              </a:ext>
            </a:extLst>
          </p:cNvPr>
          <p:cNvSpPr/>
          <p:nvPr/>
        </p:nvSpPr>
        <p:spPr>
          <a:xfrm>
            <a:off x="5542986" y="4583743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78" name="Объект 2">
            <a:extLst>
              <a:ext uri="{FF2B5EF4-FFF2-40B4-BE49-F238E27FC236}">
                <a16:creationId xmlns:a16="http://schemas.microsoft.com/office/drawing/2014/main" id="{BF70CAB4-ECCE-3180-928E-76E6CA743435}"/>
              </a:ext>
            </a:extLst>
          </p:cNvPr>
          <p:cNvSpPr txBox="1">
            <a:spLocks/>
          </p:cNvSpPr>
          <p:nvPr/>
        </p:nvSpPr>
        <p:spPr>
          <a:xfrm>
            <a:off x="5463325" y="4418120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38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79" name="Прямоугольник 1078">
            <a:extLst>
              <a:ext uri="{FF2B5EF4-FFF2-40B4-BE49-F238E27FC236}">
                <a16:creationId xmlns:a16="http://schemas.microsoft.com/office/drawing/2014/main" id="{002189CD-1BD8-528A-0E02-DFAF352EE682}"/>
              </a:ext>
            </a:extLst>
          </p:cNvPr>
          <p:cNvSpPr/>
          <p:nvPr/>
        </p:nvSpPr>
        <p:spPr>
          <a:xfrm>
            <a:off x="7865899" y="4583743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80" name="Объект 2">
            <a:extLst>
              <a:ext uri="{FF2B5EF4-FFF2-40B4-BE49-F238E27FC236}">
                <a16:creationId xmlns:a16="http://schemas.microsoft.com/office/drawing/2014/main" id="{1DEDAC45-3A02-BFA6-2558-F35258CA56F9}"/>
              </a:ext>
            </a:extLst>
          </p:cNvPr>
          <p:cNvSpPr txBox="1">
            <a:spLocks/>
          </p:cNvSpPr>
          <p:nvPr/>
        </p:nvSpPr>
        <p:spPr>
          <a:xfrm>
            <a:off x="7786238" y="4418120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16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81" name="Прямоугольник 1080">
            <a:extLst>
              <a:ext uri="{FF2B5EF4-FFF2-40B4-BE49-F238E27FC236}">
                <a16:creationId xmlns:a16="http://schemas.microsoft.com/office/drawing/2014/main" id="{CDB08ED3-5882-45BA-FED3-2D832B513EDB}"/>
              </a:ext>
            </a:extLst>
          </p:cNvPr>
          <p:cNvSpPr/>
          <p:nvPr/>
        </p:nvSpPr>
        <p:spPr>
          <a:xfrm>
            <a:off x="3326427" y="5086979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82" name="Объект 2">
            <a:extLst>
              <a:ext uri="{FF2B5EF4-FFF2-40B4-BE49-F238E27FC236}">
                <a16:creationId xmlns:a16="http://schemas.microsoft.com/office/drawing/2014/main" id="{25167E1F-F162-FCA5-D864-DA4E918EDA24}"/>
              </a:ext>
            </a:extLst>
          </p:cNvPr>
          <p:cNvSpPr txBox="1">
            <a:spLocks/>
          </p:cNvSpPr>
          <p:nvPr/>
        </p:nvSpPr>
        <p:spPr>
          <a:xfrm>
            <a:off x="3246766" y="4921356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7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83" name="Прямоугольник 1082">
            <a:extLst>
              <a:ext uri="{FF2B5EF4-FFF2-40B4-BE49-F238E27FC236}">
                <a16:creationId xmlns:a16="http://schemas.microsoft.com/office/drawing/2014/main" id="{D71816E0-4C5A-F55A-1B5C-0E9DC326B00A}"/>
              </a:ext>
            </a:extLst>
          </p:cNvPr>
          <p:cNvSpPr/>
          <p:nvPr/>
        </p:nvSpPr>
        <p:spPr>
          <a:xfrm>
            <a:off x="5614623" y="5080837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84" name="Объект 2">
            <a:extLst>
              <a:ext uri="{FF2B5EF4-FFF2-40B4-BE49-F238E27FC236}">
                <a16:creationId xmlns:a16="http://schemas.microsoft.com/office/drawing/2014/main" id="{7D163B7E-65D8-9C93-6A01-80FB5580EF50}"/>
              </a:ext>
            </a:extLst>
          </p:cNvPr>
          <p:cNvSpPr txBox="1">
            <a:spLocks/>
          </p:cNvSpPr>
          <p:nvPr/>
        </p:nvSpPr>
        <p:spPr>
          <a:xfrm>
            <a:off x="5534962" y="4915214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85" name="Прямоугольник 1084">
            <a:extLst>
              <a:ext uri="{FF2B5EF4-FFF2-40B4-BE49-F238E27FC236}">
                <a16:creationId xmlns:a16="http://schemas.microsoft.com/office/drawing/2014/main" id="{538C3ECC-84E9-5A80-D2C8-995F3337F3A3}"/>
              </a:ext>
            </a:extLst>
          </p:cNvPr>
          <p:cNvSpPr/>
          <p:nvPr/>
        </p:nvSpPr>
        <p:spPr>
          <a:xfrm>
            <a:off x="7937536" y="5080837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86" name="Объект 2">
            <a:extLst>
              <a:ext uri="{FF2B5EF4-FFF2-40B4-BE49-F238E27FC236}">
                <a16:creationId xmlns:a16="http://schemas.microsoft.com/office/drawing/2014/main" id="{E09C5895-EC93-640F-C1EB-BF90BF9DCCE5}"/>
              </a:ext>
            </a:extLst>
          </p:cNvPr>
          <p:cNvSpPr txBox="1">
            <a:spLocks/>
          </p:cNvSpPr>
          <p:nvPr/>
        </p:nvSpPr>
        <p:spPr>
          <a:xfrm>
            <a:off x="7857875" y="4915214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37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93" name="Прямоугольник 1092">
            <a:extLst>
              <a:ext uri="{FF2B5EF4-FFF2-40B4-BE49-F238E27FC236}">
                <a16:creationId xmlns:a16="http://schemas.microsoft.com/office/drawing/2014/main" id="{ED8CC1D7-1D25-C96E-5561-3671CEBDCA70}"/>
              </a:ext>
            </a:extLst>
          </p:cNvPr>
          <p:cNvSpPr/>
          <p:nvPr/>
        </p:nvSpPr>
        <p:spPr>
          <a:xfrm>
            <a:off x="3273704" y="5585153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94" name="Объект 2">
            <a:extLst>
              <a:ext uri="{FF2B5EF4-FFF2-40B4-BE49-F238E27FC236}">
                <a16:creationId xmlns:a16="http://schemas.microsoft.com/office/drawing/2014/main" id="{B3A3730C-0493-7AD6-5CE9-E0BD6B267227}"/>
              </a:ext>
            </a:extLst>
          </p:cNvPr>
          <p:cNvSpPr txBox="1">
            <a:spLocks/>
          </p:cNvSpPr>
          <p:nvPr/>
        </p:nvSpPr>
        <p:spPr>
          <a:xfrm>
            <a:off x="3194043" y="5419530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33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95" name="Прямоугольник 1094">
            <a:extLst>
              <a:ext uri="{FF2B5EF4-FFF2-40B4-BE49-F238E27FC236}">
                <a16:creationId xmlns:a16="http://schemas.microsoft.com/office/drawing/2014/main" id="{74C6CC0B-3E17-DFA1-29AC-B078F0764945}"/>
              </a:ext>
            </a:extLst>
          </p:cNvPr>
          <p:cNvSpPr/>
          <p:nvPr/>
        </p:nvSpPr>
        <p:spPr>
          <a:xfrm>
            <a:off x="5561900" y="5579011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96" name="Объект 2">
            <a:extLst>
              <a:ext uri="{FF2B5EF4-FFF2-40B4-BE49-F238E27FC236}">
                <a16:creationId xmlns:a16="http://schemas.microsoft.com/office/drawing/2014/main" id="{E30A16AA-D9E9-2FE2-7EE0-DB7455D538C5}"/>
              </a:ext>
            </a:extLst>
          </p:cNvPr>
          <p:cNvSpPr txBox="1">
            <a:spLocks/>
          </p:cNvSpPr>
          <p:nvPr/>
        </p:nvSpPr>
        <p:spPr>
          <a:xfrm>
            <a:off x="5482239" y="5413388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40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97" name="Прямоугольник 1096">
            <a:extLst>
              <a:ext uri="{FF2B5EF4-FFF2-40B4-BE49-F238E27FC236}">
                <a16:creationId xmlns:a16="http://schemas.microsoft.com/office/drawing/2014/main" id="{013A2AF0-07A3-D0E6-8B2A-4CDB4C382C6B}"/>
              </a:ext>
            </a:extLst>
          </p:cNvPr>
          <p:cNvSpPr/>
          <p:nvPr/>
        </p:nvSpPr>
        <p:spPr>
          <a:xfrm>
            <a:off x="7884813" y="5579011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98" name="Объект 2">
            <a:extLst>
              <a:ext uri="{FF2B5EF4-FFF2-40B4-BE49-F238E27FC236}">
                <a16:creationId xmlns:a16="http://schemas.microsoft.com/office/drawing/2014/main" id="{5C0A2876-BE0F-75FF-C562-5C6593C0F21A}"/>
              </a:ext>
            </a:extLst>
          </p:cNvPr>
          <p:cNvSpPr txBox="1">
            <a:spLocks/>
          </p:cNvSpPr>
          <p:nvPr/>
        </p:nvSpPr>
        <p:spPr>
          <a:xfrm>
            <a:off x="7805152" y="5413388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25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099" name="Прямоугольник 1098">
            <a:extLst>
              <a:ext uri="{FF2B5EF4-FFF2-40B4-BE49-F238E27FC236}">
                <a16:creationId xmlns:a16="http://schemas.microsoft.com/office/drawing/2014/main" id="{70640CD4-1E7D-67A3-3805-1B03743DD7BC}"/>
              </a:ext>
            </a:extLst>
          </p:cNvPr>
          <p:cNvSpPr/>
          <p:nvPr/>
        </p:nvSpPr>
        <p:spPr>
          <a:xfrm>
            <a:off x="3276425" y="6064846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00" name="Объект 2">
            <a:extLst>
              <a:ext uri="{FF2B5EF4-FFF2-40B4-BE49-F238E27FC236}">
                <a16:creationId xmlns:a16="http://schemas.microsoft.com/office/drawing/2014/main" id="{438098BE-6E03-107E-A9FC-12662448C9EB}"/>
              </a:ext>
            </a:extLst>
          </p:cNvPr>
          <p:cNvSpPr txBox="1">
            <a:spLocks/>
          </p:cNvSpPr>
          <p:nvPr/>
        </p:nvSpPr>
        <p:spPr>
          <a:xfrm>
            <a:off x="3196764" y="5899223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12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01" name="Прямоугольник 1100">
            <a:extLst>
              <a:ext uri="{FF2B5EF4-FFF2-40B4-BE49-F238E27FC236}">
                <a16:creationId xmlns:a16="http://schemas.microsoft.com/office/drawing/2014/main" id="{AFDFB53C-6377-53A8-681E-DD9DEA2D9C47}"/>
              </a:ext>
            </a:extLst>
          </p:cNvPr>
          <p:cNvSpPr/>
          <p:nvPr/>
        </p:nvSpPr>
        <p:spPr>
          <a:xfrm>
            <a:off x="5564621" y="6058704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02" name="Объект 2">
            <a:extLst>
              <a:ext uri="{FF2B5EF4-FFF2-40B4-BE49-F238E27FC236}">
                <a16:creationId xmlns:a16="http://schemas.microsoft.com/office/drawing/2014/main" id="{5BB67A15-3231-34F8-F0B0-1474F8F0E24E}"/>
              </a:ext>
            </a:extLst>
          </p:cNvPr>
          <p:cNvSpPr txBox="1">
            <a:spLocks/>
          </p:cNvSpPr>
          <p:nvPr/>
        </p:nvSpPr>
        <p:spPr>
          <a:xfrm>
            <a:off x="5484960" y="5893081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6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03" name="Прямоугольник 1102">
            <a:extLst>
              <a:ext uri="{FF2B5EF4-FFF2-40B4-BE49-F238E27FC236}">
                <a16:creationId xmlns:a16="http://schemas.microsoft.com/office/drawing/2014/main" id="{7170C5C4-B2BB-5CBD-B47F-7F57967A0298}"/>
              </a:ext>
            </a:extLst>
          </p:cNvPr>
          <p:cNvSpPr/>
          <p:nvPr/>
        </p:nvSpPr>
        <p:spPr>
          <a:xfrm>
            <a:off x="7887534" y="6058704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04" name="Объект 2">
            <a:extLst>
              <a:ext uri="{FF2B5EF4-FFF2-40B4-BE49-F238E27FC236}">
                <a16:creationId xmlns:a16="http://schemas.microsoft.com/office/drawing/2014/main" id="{7A6A6389-D64D-87D6-B757-EB1D8A0FFC4F}"/>
              </a:ext>
            </a:extLst>
          </p:cNvPr>
          <p:cNvSpPr txBox="1">
            <a:spLocks/>
          </p:cNvSpPr>
          <p:nvPr/>
        </p:nvSpPr>
        <p:spPr>
          <a:xfrm>
            <a:off x="7807873" y="5893081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05" name="Прямоугольник 1104">
            <a:extLst>
              <a:ext uri="{FF2B5EF4-FFF2-40B4-BE49-F238E27FC236}">
                <a16:creationId xmlns:a16="http://schemas.microsoft.com/office/drawing/2014/main" id="{A2168287-100F-56EF-8A0E-C08408075578}"/>
              </a:ext>
            </a:extLst>
          </p:cNvPr>
          <p:cNvSpPr/>
          <p:nvPr/>
        </p:nvSpPr>
        <p:spPr>
          <a:xfrm>
            <a:off x="3287774" y="6513283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06" name="Объект 2">
            <a:extLst>
              <a:ext uri="{FF2B5EF4-FFF2-40B4-BE49-F238E27FC236}">
                <a16:creationId xmlns:a16="http://schemas.microsoft.com/office/drawing/2014/main" id="{B59F8011-F242-1B0D-F797-0581D0DCC137}"/>
              </a:ext>
            </a:extLst>
          </p:cNvPr>
          <p:cNvSpPr txBox="1">
            <a:spLocks/>
          </p:cNvSpPr>
          <p:nvPr/>
        </p:nvSpPr>
        <p:spPr>
          <a:xfrm>
            <a:off x="3208113" y="6347660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11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07" name="Прямоугольник 1106">
            <a:extLst>
              <a:ext uri="{FF2B5EF4-FFF2-40B4-BE49-F238E27FC236}">
                <a16:creationId xmlns:a16="http://schemas.microsoft.com/office/drawing/2014/main" id="{5FB80808-13BB-9A9E-349C-C38ADAB41CA2}"/>
              </a:ext>
            </a:extLst>
          </p:cNvPr>
          <p:cNvSpPr/>
          <p:nvPr/>
        </p:nvSpPr>
        <p:spPr>
          <a:xfrm>
            <a:off x="5575970" y="6507141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08" name="Объект 2">
            <a:extLst>
              <a:ext uri="{FF2B5EF4-FFF2-40B4-BE49-F238E27FC236}">
                <a16:creationId xmlns:a16="http://schemas.microsoft.com/office/drawing/2014/main" id="{FB7ED312-CFD0-8DE5-FB0F-B20455678552}"/>
              </a:ext>
            </a:extLst>
          </p:cNvPr>
          <p:cNvSpPr txBox="1">
            <a:spLocks/>
          </p:cNvSpPr>
          <p:nvPr/>
        </p:nvSpPr>
        <p:spPr>
          <a:xfrm>
            <a:off x="5496309" y="6341518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7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109" name="Прямоугольник 1108">
            <a:extLst>
              <a:ext uri="{FF2B5EF4-FFF2-40B4-BE49-F238E27FC236}">
                <a16:creationId xmlns:a16="http://schemas.microsoft.com/office/drawing/2014/main" id="{BE9200DB-4D4A-BF1A-5B76-307D2498CA92}"/>
              </a:ext>
            </a:extLst>
          </p:cNvPr>
          <p:cNvSpPr/>
          <p:nvPr/>
        </p:nvSpPr>
        <p:spPr>
          <a:xfrm>
            <a:off x="7898883" y="6507141"/>
            <a:ext cx="2029267" cy="231915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10" name="Объект 2">
            <a:extLst>
              <a:ext uri="{FF2B5EF4-FFF2-40B4-BE49-F238E27FC236}">
                <a16:creationId xmlns:a16="http://schemas.microsoft.com/office/drawing/2014/main" id="{54479FFF-EFD7-6AF8-7EDB-A8BD4910AECD}"/>
              </a:ext>
            </a:extLst>
          </p:cNvPr>
          <p:cNvSpPr txBox="1">
            <a:spLocks/>
          </p:cNvSpPr>
          <p:nvPr/>
        </p:nvSpPr>
        <p:spPr>
          <a:xfrm>
            <a:off x="7819222" y="6341518"/>
            <a:ext cx="2029267" cy="536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3200"/>
              </a:lnSpc>
            </a:pPr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</a:t>
            </a:r>
            <a:r>
              <a:rPr lang="ru-RU" sz="18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обучающихся</a:t>
            </a:r>
            <a:endParaRPr lang="ru-RU" sz="1800" b="1" dirty="0">
              <a:solidFill>
                <a:srgbClr val="00206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11190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62EC9CA6-3E70-0531-051C-E0F4652B7B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8999"/>
            <a:ext cx="12508440" cy="7035998"/>
          </a:xfrm>
          <a:prstGeom prst="rect">
            <a:avLst/>
          </a:prstGeom>
        </p:spPr>
      </p:pic>
      <p:sp>
        <p:nvSpPr>
          <p:cNvPr id="6" name="Ромб 5">
            <a:extLst>
              <a:ext uri="{FF2B5EF4-FFF2-40B4-BE49-F238E27FC236}">
                <a16:creationId xmlns:a16="http://schemas.microsoft.com/office/drawing/2014/main" id="{25E609F6-7CF8-5C68-0579-C7AD42D00604}"/>
              </a:ext>
            </a:extLst>
          </p:cNvPr>
          <p:cNvSpPr/>
          <p:nvPr/>
        </p:nvSpPr>
        <p:spPr>
          <a:xfrm>
            <a:off x="2423210" y="3066218"/>
            <a:ext cx="3116079" cy="3097524"/>
          </a:xfrm>
          <a:prstGeom prst="diamond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3A7BF7E-AFE8-4E02-B072-141C6E687B85}"/>
              </a:ext>
            </a:extLst>
          </p:cNvPr>
          <p:cNvSpPr/>
          <p:nvPr/>
        </p:nvSpPr>
        <p:spPr>
          <a:xfrm>
            <a:off x="1290918" y="602051"/>
            <a:ext cx="7632068" cy="420508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Объект 2">
            <a:extLst>
              <a:ext uri="{FF2B5EF4-FFF2-40B4-BE49-F238E27FC236}">
                <a16:creationId xmlns:a16="http://schemas.microsoft.com/office/drawing/2014/main" id="{FB2F2A83-3E51-41CC-9151-13BFF97C8AA0}"/>
              </a:ext>
            </a:extLst>
          </p:cNvPr>
          <p:cNvSpPr txBox="1">
            <a:spLocks/>
          </p:cNvSpPr>
          <p:nvPr/>
        </p:nvSpPr>
        <p:spPr>
          <a:xfrm>
            <a:off x="1159689" y="526127"/>
            <a:ext cx="7805614" cy="7145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Региональный этап Всероссийской олимпиады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FA5D0BD-DC12-4AF0-A391-322589563280}"/>
              </a:ext>
            </a:extLst>
          </p:cNvPr>
          <p:cNvSpPr txBox="1"/>
          <p:nvPr/>
        </p:nvSpPr>
        <p:spPr>
          <a:xfrm>
            <a:off x="9128631" y="1162786"/>
            <a:ext cx="37357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</a:t>
            </a:r>
            <a:r>
              <a:rPr lang="ru-RU" sz="2400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рабочих дня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698ED60C-E892-43FE-A3EF-DAA74D864D40}"/>
              </a:ext>
            </a:extLst>
          </p:cNvPr>
          <p:cNvSpPr/>
          <p:nvPr/>
        </p:nvSpPr>
        <p:spPr>
          <a:xfrm>
            <a:off x="1237460" y="2435286"/>
            <a:ext cx="6852053" cy="111846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B5F3D7D4-4BC5-41C1-8102-3454406425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321" y="3737299"/>
            <a:ext cx="373904" cy="373904"/>
          </a:xfrm>
          <a:prstGeom prst="rect">
            <a:avLst/>
          </a:prstGeom>
        </p:spPr>
      </p:pic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75360167-0D76-4BF1-9E1D-827803926DBE}"/>
              </a:ext>
            </a:extLst>
          </p:cNvPr>
          <p:cNvSpPr/>
          <p:nvPr/>
        </p:nvSpPr>
        <p:spPr>
          <a:xfrm flipV="1">
            <a:off x="705817" y="3676104"/>
            <a:ext cx="2916000" cy="45719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793845-8948-E2AA-47CF-1410C66E1D57}"/>
              </a:ext>
            </a:extLst>
          </p:cNvPr>
          <p:cNvSpPr txBox="1"/>
          <p:nvPr/>
        </p:nvSpPr>
        <p:spPr>
          <a:xfrm>
            <a:off x="633405" y="3719002"/>
            <a:ext cx="3116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algn="ctr"/>
            <a:r>
              <a:rPr lang="ru-RU" sz="2000" dirty="0"/>
              <a:t>Французский язык</a:t>
            </a: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0D14A990-A9ED-E415-4335-0ABACE03C2C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8631" y="4332047"/>
            <a:ext cx="373904" cy="373904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22E922CC-845D-153A-3E63-9F9CA6B49127}"/>
              </a:ext>
            </a:extLst>
          </p:cNvPr>
          <p:cNvSpPr txBox="1"/>
          <p:nvPr/>
        </p:nvSpPr>
        <p:spPr>
          <a:xfrm>
            <a:off x="1237460" y="1126504"/>
            <a:ext cx="6896824" cy="12695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ru-RU" sz="17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Приказ Министерства просвещения Российской Федерации от 10.10.2022 №898 «Об установлении сроков и графика проведения регионального этапа всероссийской олимпиады школьников в 2022-2023 учебном году» (с изменениями)</a:t>
            </a:r>
          </a:p>
        </p:txBody>
      </p:sp>
      <p:pic>
        <p:nvPicPr>
          <p:cNvPr id="25" name="Рисунок 24">
            <a:extLst>
              <a:ext uri="{FF2B5EF4-FFF2-40B4-BE49-F238E27FC236}">
                <a16:creationId xmlns:a16="http://schemas.microsoft.com/office/drawing/2014/main" id="{64863C35-02D3-2ABF-1852-9A2D6ABDAAF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203" y="927315"/>
            <a:ext cx="951428" cy="951428"/>
          </a:xfrm>
          <a:prstGeom prst="rect">
            <a:avLst/>
          </a:prstGeom>
        </p:spPr>
      </p:pic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6F7B97A3-1673-BA74-E6EA-F093AB313BE5}"/>
              </a:ext>
            </a:extLst>
          </p:cNvPr>
          <p:cNvSpPr/>
          <p:nvPr/>
        </p:nvSpPr>
        <p:spPr>
          <a:xfrm>
            <a:off x="9674568" y="2283309"/>
            <a:ext cx="2655341" cy="205452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: вправо 38">
            <a:extLst>
              <a:ext uri="{FF2B5EF4-FFF2-40B4-BE49-F238E27FC236}">
                <a16:creationId xmlns:a16="http://schemas.microsoft.com/office/drawing/2014/main" id="{EFC270F0-8F01-1ED3-6E28-922C24D2F23D}"/>
              </a:ext>
            </a:extLst>
          </p:cNvPr>
          <p:cNvSpPr/>
          <p:nvPr/>
        </p:nvSpPr>
        <p:spPr>
          <a:xfrm>
            <a:off x="8249975" y="1177735"/>
            <a:ext cx="1485470" cy="880674"/>
          </a:xfrm>
          <a:prstGeom prst="rightArrow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CEAD722-45C6-70B8-54E6-02718870D33F}"/>
              </a:ext>
            </a:extLst>
          </p:cNvPr>
          <p:cNvSpPr txBox="1"/>
          <p:nvPr/>
        </p:nvSpPr>
        <p:spPr>
          <a:xfrm>
            <a:off x="465912" y="2517776"/>
            <a:ext cx="347301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Город </a:t>
            </a:r>
            <a:r>
              <a:rPr lang="ru-RU" sz="3200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Шахтерск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932D112-DC97-30B6-B491-2FB511C2F69D}"/>
              </a:ext>
            </a:extLst>
          </p:cNvPr>
          <p:cNvSpPr txBox="1"/>
          <p:nvPr/>
        </p:nvSpPr>
        <p:spPr>
          <a:xfrm>
            <a:off x="4097852" y="2569112"/>
            <a:ext cx="347301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Город </a:t>
            </a:r>
            <a:r>
              <a:rPr lang="ru-RU" sz="3200" b="1" dirty="0" err="1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Зугрэс</a:t>
            </a:r>
            <a:endParaRPr lang="ru-RU" sz="3200" b="1" dirty="0">
              <a:solidFill>
                <a:srgbClr val="0070C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E010BBC-0ED8-2BDA-D38A-0EB3D8B243C8}"/>
              </a:ext>
            </a:extLst>
          </p:cNvPr>
          <p:cNvSpPr txBox="1"/>
          <p:nvPr/>
        </p:nvSpPr>
        <p:spPr>
          <a:xfrm>
            <a:off x="7570870" y="2640518"/>
            <a:ext cx="462113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Город </a:t>
            </a:r>
            <a:r>
              <a:rPr lang="ru-RU" sz="3200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Енакиево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743629B-B8C4-F828-6E0A-30D0307F9508}"/>
              </a:ext>
            </a:extLst>
          </p:cNvPr>
          <p:cNvSpPr txBox="1"/>
          <p:nvPr/>
        </p:nvSpPr>
        <p:spPr>
          <a:xfrm>
            <a:off x="4575785" y="3159132"/>
            <a:ext cx="30393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МБОУ «Лицей № 9 «Олимп» города </a:t>
            </a:r>
            <a:r>
              <a:rPr lang="ru-RU" sz="1600" b="1" dirty="0" err="1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Зугрэса</a:t>
            </a:r>
            <a:r>
              <a:rPr lang="ru-RU" sz="16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»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2B8A808-3672-B2D6-A037-2AA53A24E58B}"/>
              </a:ext>
            </a:extLst>
          </p:cNvPr>
          <p:cNvSpPr txBox="1"/>
          <p:nvPr/>
        </p:nvSpPr>
        <p:spPr>
          <a:xfrm>
            <a:off x="611879" y="3066218"/>
            <a:ext cx="303936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ГБПОУ «Шахтерский педагогический колледж» 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4A12810-C2D5-CF0B-80F7-743385E064C1}"/>
              </a:ext>
            </a:extLst>
          </p:cNvPr>
          <p:cNvSpPr txBox="1"/>
          <p:nvPr/>
        </p:nvSpPr>
        <p:spPr>
          <a:xfrm>
            <a:off x="696148" y="3993321"/>
            <a:ext cx="28412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10, 11 </a:t>
            </a:r>
            <a:r>
              <a:rPr lang="ru-RU" sz="2400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января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93D91E3-55E5-CC44-F759-5100072B3CE9}"/>
              </a:ext>
            </a:extLst>
          </p:cNvPr>
          <p:cNvSpPr txBox="1"/>
          <p:nvPr/>
        </p:nvSpPr>
        <p:spPr>
          <a:xfrm>
            <a:off x="694243" y="4335714"/>
            <a:ext cx="3116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algn="ctr"/>
            <a:r>
              <a:rPr lang="ru-RU" sz="2000" dirty="0"/>
              <a:t>Химия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5FC189F-C325-8824-EF58-E07BC3627DB2}"/>
              </a:ext>
            </a:extLst>
          </p:cNvPr>
          <p:cNvSpPr txBox="1"/>
          <p:nvPr/>
        </p:nvSpPr>
        <p:spPr>
          <a:xfrm>
            <a:off x="867949" y="4638515"/>
            <a:ext cx="28412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26, 27 </a:t>
            </a:r>
            <a:r>
              <a:rPr lang="ru-RU" sz="2400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января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3F1EB45-95E4-76EE-F748-82383D53E3A3}"/>
              </a:ext>
            </a:extLst>
          </p:cNvPr>
          <p:cNvSpPr txBox="1"/>
          <p:nvPr/>
        </p:nvSpPr>
        <p:spPr>
          <a:xfrm>
            <a:off x="763168" y="5002871"/>
            <a:ext cx="3116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algn="ctr"/>
            <a:r>
              <a:rPr lang="ru-RU" sz="2000" dirty="0"/>
              <a:t>Физика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2B6B10E-5E52-40BA-226C-9A17A9A1984D}"/>
              </a:ext>
            </a:extLst>
          </p:cNvPr>
          <p:cNvSpPr txBox="1"/>
          <p:nvPr/>
        </p:nvSpPr>
        <p:spPr>
          <a:xfrm>
            <a:off x="936874" y="5305672"/>
            <a:ext cx="28412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28, 30 </a:t>
            </a:r>
            <a:r>
              <a:rPr lang="ru-RU" sz="2400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января</a:t>
            </a:r>
          </a:p>
        </p:txBody>
      </p:sp>
      <p:pic>
        <p:nvPicPr>
          <p:cNvPr id="60" name="Рисунок 59">
            <a:extLst>
              <a:ext uri="{FF2B5EF4-FFF2-40B4-BE49-F238E27FC236}">
                <a16:creationId xmlns:a16="http://schemas.microsoft.com/office/drawing/2014/main" id="{29D79E33-256D-FB01-3AA3-85240BD309C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492" y="4966745"/>
            <a:ext cx="373904" cy="373904"/>
          </a:xfrm>
          <a:prstGeom prst="rect">
            <a:avLst/>
          </a:prstGeom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84A671D7-774B-7F5F-2D26-740B94A13A9E}"/>
              </a:ext>
            </a:extLst>
          </p:cNvPr>
          <p:cNvSpPr txBox="1"/>
          <p:nvPr/>
        </p:nvSpPr>
        <p:spPr>
          <a:xfrm>
            <a:off x="705817" y="5656599"/>
            <a:ext cx="3116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algn="ctr"/>
            <a:r>
              <a:rPr lang="ru-RU" sz="2000" dirty="0"/>
              <a:t>Английский язык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38A86CD-E5B7-AC42-3801-83C5A416D940}"/>
              </a:ext>
            </a:extLst>
          </p:cNvPr>
          <p:cNvSpPr txBox="1"/>
          <p:nvPr/>
        </p:nvSpPr>
        <p:spPr>
          <a:xfrm>
            <a:off x="879523" y="5911274"/>
            <a:ext cx="28412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6, 7 </a:t>
            </a:r>
            <a:r>
              <a:rPr lang="ru-RU" sz="2400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февраля</a:t>
            </a:r>
          </a:p>
        </p:txBody>
      </p:sp>
      <p:pic>
        <p:nvPicPr>
          <p:cNvPr id="65" name="Рисунок 64">
            <a:extLst>
              <a:ext uri="{FF2B5EF4-FFF2-40B4-BE49-F238E27FC236}">
                <a16:creationId xmlns:a16="http://schemas.microsoft.com/office/drawing/2014/main" id="{04F88E6A-AB69-C491-68AD-28F87C9019E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58" y="5588620"/>
            <a:ext cx="373904" cy="373904"/>
          </a:xfrm>
          <a:prstGeom prst="rect">
            <a:avLst/>
          </a:prstGeom>
        </p:spPr>
      </p:pic>
      <p:sp>
        <p:nvSpPr>
          <p:cNvPr id="66" name="TextBox 65">
            <a:extLst>
              <a:ext uri="{FF2B5EF4-FFF2-40B4-BE49-F238E27FC236}">
                <a16:creationId xmlns:a16="http://schemas.microsoft.com/office/drawing/2014/main" id="{C9350A9B-8E02-B561-E6A2-2DB010C6731E}"/>
              </a:ext>
            </a:extLst>
          </p:cNvPr>
          <p:cNvSpPr txBox="1"/>
          <p:nvPr/>
        </p:nvSpPr>
        <p:spPr>
          <a:xfrm>
            <a:off x="763168" y="6226059"/>
            <a:ext cx="3116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algn="ctr"/>
            <a:r>
              <a:rPr lang="ru-RU" sz="2000" dirty="0"/>
              <a:t>География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72D692B-DFBF-2476-BDC4-E6048AFB567F}"/>
              </a:ext>
            </a:extLst>
          </p:cNvPr>
          <p:cNvSpPr txBox="1"/>
          <p:nvPr/>
        </p:nvSpPr>
        <p:spPr>
          <a:xfrm>
            <a:off x="936874" y="6528487"/>
            <a:ext cx="28412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20 </a:t>
            </a:r>
            <a:r>
              <a:rPr lang="ru-RU" sz="2400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февраля</a:t>
            </a:r>
          </a:p>
        </p:txBody>
      </p:sp>
      <p:pic>
        <p:nvPicPr>
          <p:cNvPr id="68" name="Рисунок 67">
            <a:extLst>
              <a:ext uri="{FF2B5EF4-FFF2-40B4-BE49-F238E27FC236}">
                <a16:creationId xmlns:a16="http://schemas.microsoft.com/office/drawing/2014/main" id="{93822871-256C-7AD4-AFE1-A4365AC2DB3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6059" y="6222630"/>
            <a:ext cx="373904" cy="373904"/>
          </a:xfrm>
          <a:prstGeom prst="rect">
            <a:avLst/>
          </a:prstGeom>
        </p:spPr>
      </p:pic>
      <p:sp>
        <p:nvSpPr>
          <p:cNvPr id="69" name="TextBox 68">
            <a:extLst>
              <a:ext uri="{FF2B5EF4-FFF2-40B4-BE49-F238E27FC236}">
                <a16:creationId xmlns:a16="http://schemas.microsoft.com/office/drawing/2014/main" id="{911455B4-F65A-AC8E-1F83-16A9BE1EA02C}"/>
              </a:ext>
            </a:extLst>
          </p:cNvPr>
          <p:cNvSpPr txBox="1"/>
          <p:nvPr/>
        </p:nvSpPr>
        <p:spPr>
          <a:xfrm>
            <a:off x="4482805" y="4180616"/>
            <a:ext cx="3116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algn="ctr"/>
            <a:r>
              <a:rPr lang="ru-RU" sz="2000" dirty="0"/>
              <a:t>Немецкий язык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CA2945C0-2ED5-3D7E-E44B-8F08B122A255}"/>
              </a:ext>
            </a:extLst>
          </p:cNvPr>
          <p:cNvSpPr txBox="1"/>
          <p:nvPr/>
        </p:nvSpPr>
        <p:spPr>
          <a:xfrm>
            <a:off x="4656511" y="4483417"/>
            <a:ext cx="28412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13,14 </a:t>
            </a:r>
            <a:r>
              <a:rPr lang="ru-RU" sz="2400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января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78FCA9E-E837-9009-303D-11CBCB8FE9D8}"/>
              </a:ext>
            </a:extLst>
          </p:cNvPr>
          <p:cNvSpPr txBox="1"/>
          <p:nvPr/>
        </p:nvSpPr>
        <p:spPr>
          <a:xfrm>
            <a:off x="4551730" y="4847773"/>
            <a:ext cx="3116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algn="ctr"/>
            <a:r>
              <a:rPr lang="ru-RU" sz="2000" dirty="0"/>
              <a:t>Биология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D234763-8497-9EF2-2FAE-AA236A69CDF9}"/>
              </a:ext>
            </a:extLst>
          </p:cNvPr>
          <p:cNvSpPr txBox="1"/>
          <p:nvPr/>
        </p:nvSpPr>
        <p:spPr>
          <a:xfrm>
            <a:off x="4428061" y="5101238"/>
            <a:ext cx="38897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30 </a:t>
            </a:r>
            <a:r>
              <a:rPr lang="ru-RU" sz="2400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января, </a:t>
            </a:r>
            <a:r>
              <a:rPr lang="ru-RU" sz="2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</a:t>
            </a:r>
            <a:r>
              <a:rPr lang="ru-RU" sz="2400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февраля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9691DC2F-56EB-7B8E-0011-DC84CFE00E39}"/>
              </a:ext>
            </a:extLst>
          </p:cNvPr>
          <p:cNvSpPr txBox="1"/>
          <p:nvPr/>
        </p:nvSpPr>
        <p:spPr>
          <a:xfrm>
            <a:off x="4527713" y="5467556"/>
            <a:ext cx="3116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algn="ctr"/>
            <a:r>
              <a:rPr lang="ru-RU" sz="2000" dirty="0"/>
              <a:t>Литература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4957B3EB-3CE5-0440-56E7-BFD8457EB482}"/>
              </a:ext>
            </a:extLst>
          </p:cNvPr>
          <p:cNvSpPr txBox="1"/>
          <p:nvPr/>
        </p:nvSpPr>
        <p:spPr>
          <a:xfrm>
            <a:off x="4668085" y="5756176"/>
            <a:ext cx="28412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9 </a:t>
            </a:r>
            <a:r>
              <a:rPr lang="ru-RU" sz="2400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февраля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6913AA8-BA58-922B-BE8E-C3FEB4FF930E}"/>
              </a:ext>
            </a:extLst>
          </p:cNvPr>
          <p:cNvSpPr txBox="1"/>
          <p:nvPr/>
        </p:nvSpPr>
        <p:spPr>
          <a:xfrm>
            <a:off x="4564371" y="6151412"/>
            <a:ext cx="3116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algn="ctr"/>
            <a:r>
              <a:rPr lang="ru-RU" sz="2000" dirty="0"/>
              <a:t>История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40524F52-8976-8B2C-FC0A-87CFC960B599}"/>
              </a:ext>
            </a:extLst>
          </p:cNvPr>
          <p:cNvSpPr txBox="1"/>
          <p:nvPr/>
        </p:nvSpPr>
        <p:spPr>
          <a:xfrm>
            <a:off x="4739196" y="6456175"/>
            <a:ext cx="28412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20 </a:t>
            </a:r>
            <a:r>
              <a:rPr lang="ru-RU" sz="2400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февраля</a:t>
            </a:r>
          </a:p>
        </p:txBody>
      </p:sp>
      <p:pic>
        <p:nvPicPr>
          <p:cNvPr id="80" name="Рисунок 79">
            <a:extLst>
              <a:ext uri="{FF2B5EF4-FFF2-40B4-BE49-F238E27FC236}">
                <a16:creationId xmlns:a16="http://schemas.microsoft.com/office/drawing/2014/main" id="{AB5E4E1B-09D6-A166-378F-3D6D471B4E6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511" y="4211094"/>
            <a:ext cx="373904" cy="373904"/>
          </a:xfrm>
          <a:prstGeom prst="rect">
            <a:avLst/>
          </a:prstGeom>
        </p:spPr>
      </p:pic>
      <p:pic>
        <p:nvPicPr>
          <p:cNvPr id="81" name="Рисунок 80">
            <a:extLst>
              <a:ext uri="{FF2B5EF4-FFF2-40B4-BE49-F238E27FC236}">
                <a16:creationId xmlns:a16="http://schemas.microsoft.com/office/drawing/2014/main" id="{884F6367-2D0A-B70E-5B97-6D7D6A065AA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0931" y="4806491"/>
            <a:ext cx="373904" cy="373904"/>
          </a:xfrm>
          <a:prstGeom prst="rect">
            <a:avLst/>
          </a:prstGeom>
        </p:spPr>
      </p:pic>
      <p:pic>
        <p:nvPicPr>
          <p:cNvPr id="82" name="Рисунок 81">
            <a:extLst>
              <a:ext uri="{FF2B5EF4-FFF2-40B4-BE49-F238E27FC236}">
                <a16:creationId xmlns:a16="http://schemas.microsoft.com/office/drawing/2014/main" id="{A3225485-51EC-9F20-A3E8-A1F532C8D0A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541" y="5460720"/>
            <a:ext cx="373904" cy="373904"/>
          </a:xfrm>
          <a:prstGeom prst="rect">
            <a:avLst/>
          </a:prstGeom>
        </p:spPr>
      </p:pic>
      <p:pic>
        <p:nvPicPr>
          <p:cNvPr id="83" name="Рисунок 82">
            <a:extLst>
              <a:ext uri="{FF2B5EF4-FFF2-40B4-BE49-F238E27FC236}">
                <a16:creationId xmlns:a16="http://schemas.microsoft.com/office/drawing/2014/main" id="{4FEA741C-57D2-E759-D641-6A3A2525AB5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3616" y="6081461"/>
            <a:ext cx="373904" cy="373904"/>
          </a:xfrm>
          <a:prstGeom prst="rect">
            <a:avLst/>
          </a:prstGeom>
        </p:spPr>
      </p:pic>
      <p:sp>
        <p:nvSpPr>
          <p:cNvPr id="84" name="TextBox 83">
            <a:extLst>
              <a:ext uri="{FF2B5EF4-FFF2-40B4-BE49-F238E27FC236}">
                <a16:creationId xmlns:a16="http://schemas.microsoft.com/office/drawing/2014/main" id="{5DE70632-4DF4-FBF6-CBC2-14F80F490006}"/>
              </a:ext>
            </a:extLst>
          </p:cNvPr>
          <p:cNvSpPr txBox="1"/>
          <p:nvPr/>
        </p:nvSpPr>
        <p:spPr>
          <a:xfrm>
            <a:off x="8249975" y="3158450"/>
            <a:ext cx="38897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МБОУ «Лицей информационных технологий г. Енакиево»</a:t>
            </a:r>
          </a:p>
        </p:txBody>
      </p:sp>
      <p:sp>
        <p:nvSpPr>
          <p:cNvPr id="85" name="Прямоугольник 84">
            <a:extLst>
              <a:ext uri="{FF2B5EF4-FFF2-40B4-BE49-F238E27FC236}">
                <a16:creationId xmlns:a16="http://schemas.microsoft.com/office/drawing/2014/main" id="{E6487CFE-27D0-EB19-79DA-40C1D197E020}"/>
              </a:ext>
            </a:extLst>
          </p:cNvPr>
          <p:cNvSpPr/>
          <p:nvPr/>
        </p:nvSpPr>
        <p:spPr>
          <a:xfrm flipV="1">
            <a:off x="8328801" y="3688290"/>
            <a:ext cx="2916000" cy="45719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819C3CBE-570C-C25C-A0C0-7164B8FE191C}"/>
              </a:ext>
            </a:extLst>
          </p:cNvPr>
          <p:cNvSpPr txBox="1"/>
          <p:nvPr/>
        </p:nvSpPr>
        <p:spPr>
          <a:xfrm>
            <a:off x="8534379" y="3711093"/>
            <a:ext cx="3116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algn="ctr"/>
            <a:r>
              <a:rPr lang="ru-RU" sz="2000" dirty="0"/>
              <a:t>Русский язык 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BB356D0A-DB36-09F0-A155-D03E6E5D6B97}"/>
              </a:ext>
            </a:extLst>
          </p:cNvPr>
          <p:cNvSpPr txBox="1"/>
          <p:nvPr/>
        </p:nvSpPr>
        <p:spPr>
          <a:xfrm>
            <a:off x="8597122" y="3985412"/>
            <a:ext cx="28412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19 </a:t>
            </a:r>
            <a:r>
              <a:rPr lang="ru-RU" sz="2400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января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6BB66F36-8C1C-EE27-0C2B-6503C227C40F}"/>
              </a:ext>
            </a:extLst>
          </p:cNvPr>
          <p:cNvSpPr txBox="1"/>
          <p:nvPr/>
        </p:nvSpPr>
        <p:spPr>
          <a:xfrm>
            <a:off x="8595217" y="4327805"/>
            <a:ext cx="3116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algn="ctr"/>
            <a:r>
              <a:rPr lang="ru-RU" sz="2000" dirty="0"/>
              <a:t>Астрономия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89F87F0-F9A3-C430-A57C-0C3F1371C630}"/>
              </a:ext>
            </a:extLst>
          </p:cNvPr>
          <p:cNvSpPr txBox="1"/>
          <p:nvPr/>
        </p:nvSpPr>
        <p:spPr>
          <a:xfrm>
            <a:off x="8768923" y="4630606"/>
            <a:ext cx="28412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20 </a:t>
            </a:r>
            <a:r>
              <a:rPr lang="ru-RU" sz="2400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января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A6A65342-E5D3-EFDD-46DA-5EDBF3645139}"/>
              </a:ext>
            </a:extLst>
          </p:cNvPr>
          <p:cNvSpPr txBox="1"/>
          <p:nvPr/>
        </p:nvSpPr>
        <p:spPr>
          <a:xfrm>
            <a:off x="8664142" y="4994962"/>
            <a:ext cx="3116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algn="ctr"/>
            <a:r>
              <a:rPr lang="ru-RU" sz="2000" dirty="0"/>
              <a:t>Информатика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97920ED1-5EA9-C2FA-F808-18723FA6A0AD}"/>
              </a:ext>
            </a:extLst>
          </p:cNvPr>
          <p:cNvSpPr txBox="1"/>
          <p:nvPr/>
        </p:nvSpPr>
        <p:spPr>
          <a:xfrm>
            <a:off x="8837848" y="5297763"/>
            <a:ext cx="28412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21, 23 </a:t>
            </a:r>
            <a:r>
              <a:rPr lang="ru-RU" sz="2400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января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347B947-79F8-DE32-78A3-23507BCBCE7E}"/>
              </a:ext>
            </a:extLst>
          </p:cNvPr>
          <p:cNvSpPr txBox="1"/>
          <p:nvPr/>
        </p:nvSpPr>
        <p:spPr>
          <a:xfrm>
            <a:off x="8606791" y="5648690"/>
            <a:ext cx="3116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algn="ctr"/>
            <a:r>
              <a:rPr lang="ru-RU" sz="2000" dirty="0"/>
              <a:t>Обществознание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79E6A2B-5DC9-D96C-77E4-AA81726A17CB}"/>
              </a:ext>
            </a:extLst>
          </p:cNvPr>
          <p:cNvSpPr txBox="1"/>
          <p:nvPr/>
        </p:nvSpPr>
        <p:spPr>
          <a:xfrm>
            <a:off x="8780497" y="5903365"/>
            <a:ext cx="28412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3, 4 </a:t>
            </a:r>
            <a:r>
              <a:rPr lang="ru-RU" sz="2400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февраля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7EDE6F3-5730-4340-26FE-FB93565735FB}"/>
              </a:ext>
            </a:extLst>
          </p:cNvPr>
          <p:cNvSpPr txBox="1"/>
          <p:nvPr/>
        </p:nvSpPr>
        <p:spPr>
          <a:xfrm>
            <a:off x="8664142" y="6218150"/>
            <a:ext cx="3116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defRPr>
            </a:lvl1pPr>
          </a:lstStyle>
          <a:p>
            <a:pPr algn="ctr"/>
            <a:r>
              <a:rPr lang="ru-RU" sz="2000" dirty="0"/>
              <a:t>Математика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D384CD8-8F87-66AD-ED27-8E4984B508E9}"/>
              </a:ext>
            </a:extLst>
          </p:cNvPr>
          <p:cNvSpPr txBox="1"/>
          <p:nvPr/>
        </p:nvSpPr>
        <p:spPr>
          <a:xfrm>
            <a:off x="8759301" y="6503840"/>
            <a:ext cx="28412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13, 14 </a:t>
            </a:r>
            <a:r>
              <a:rPr lang="ru-RU" sz="2400" b="1" dirty="0">
                <a:solidFill>
                  <a:srgbClr val="0070C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февраля</a:t>
            </a:r>
          </a:p>
        </p:txBody>
      </p:sp>
      <p:pic>
        <p:nvPicPr>
          <p:cNvPr id="96" name="Рисунок 95">
            <a:extLst>
              <a:ext uri="{FF2B5EF4-FFF2-40B4-BE49-F238E27FC236}">
                <a16:creationId xmlns:a16="http://schemas.microsoft.com/office/drawing/2014/main" id="{0A217D59-FB28-C3C0-2F87-0AF33541E47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2986" y="3752549"/>
            <a:ext cx="373904" cy="373904"/>
          </a:xfrm>
          <a:prstGeom prst="rect">
            <a:avLst/>
          </a:prstGeom>
        </p:spPr>
      </p:pic>
      <p:pic>
        <p:nvPicPr>
          <p:cNvPr id="97" name="Рисунок 96">
            <a:extLst>
              <a:ext uri="{FF2B5EF4-FFF2-40B4-BE49-F238E27FC236}">
                <a16:creationId xmlns:a16="http://schemas.microsoft.com/office/drawing/2014/main" id="{5C53D149-C0FE-E776-2B58-F1466390C9B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8370" y="4331363"/>
            <a:ext cx="373904" cy="373904"/>
          </a:xfrm>
          <a:prstGeom prst="rect">
            <a:avLst/>
          </a:prstGeom>
        </p:spPr>
      </p:pic>
      <p:pic>
        <p:nvPicPr>
          <p:cNvPr id="98" name="Рисунок 97">
            <a:extLst>
              <a:ext uri="{FF2B5EF4-FFF2-40B4-BE49-F238E27FC236}">
                <a16:creationId xmlns:a16="http://schemas.microsoft.com/office/drawing/2014/main" id="{F392359B-19ED-05DC-1430-1D6A1D7F7C9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1679" y="4989994"/>
            <a:ext cx="373904" cy="373904"/>
          </a:xfrm>
          <a:prstGeom prst="rect">
            <a:avLst/>
          </a:prstGeom>
        </p:spPr>
      </p:pic>
      <p:pic>
        <p:nvPicPr>
          <p:cNvPr id="99" name="Рисунок 98">
            <a:extLst>
              <a:ext uri="{FF2B5EF4-FFF2-40B4-BE49-F238E27FC236}">
                <a16:creationId xmlns:a16="http://schemas.microsoft.com/office/drawing/2014/main" id="{44387B5B-3A2A-CC85-A3A0-DA134E6B68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8014" y="5647672"/>
            <a:ext cx="373904" cy="373904"/>
          </a:xfrm>
          <a:prstGeom prst="rect">
            <a:avLst/>
          </a:prstGeom>
        </p:spPr>
      </p:pic>
      <p:pic>
        <p:nvPicPr>
          <p:cNvPr id="100" name="Рисунок 99">
            <a:extLst>
              <a:ext uri="{FF2B5EF4-FFF2-40B4-BE49-F238E27FC236}">
                <a16:creationId xmlns:a16="http://schemas.microsoft.com/office/drawing/2014/main" id="{75A2571C-D9C4-E696-D6E3-5ACAE3E0CE9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7299" y="6223329"/>
            <a:ext cx="373904" cy="373904"/>
          </a:xfrm>
          <a:prstGeom prst="rect">
            <a:avLst/>
          </a:prstGeom>
        </p:spPr>
      </p:pic>
      <p:sp>
        <p:nvSpPr>
          <p:cNvPr id="101" name="Прямоугольник 100">
            <a:extLst>
              <a:ext uri="{FF2B5EF4-FFF2-40B4-BE49-F238E27FC236}">
                <a16:creationId xmlns:a16="http://schemas.microsoft.com/office/drawing/2014/main" id="{7CEAE498-2F29-9A6D-2080-A90C2951FB57}"/>
              </a:ext>
            </a:extLst>
          </p:cNvPr>
          <p:cNvSpPr/>
          <p:nvPr/>
        </p:nvSpPr>
        <p:spPr>
          <a:xfrm flipV="1">
            <a:off x="4760397" y="3761587"/>
            <a:ext cx="2916000" cy="45719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6858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10943</TotalTime>
  <Words>338</Words>
  <Application>Microsoft Office PowerPoint</Application>
  <PresentationFormat>Широкоэкранный</PresentationFormat>
  <Paragraphs>142</Paragraphs>
  <Slides>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Microsoft YaHei</vt:lpstr>
      <vt:lpstr>Arial</vt:lpstr>
      <vt:lpstr>Arial Narrow</vt:lpstr>
      <vt:lpstr>Calibri</vt:lpstr>
      <vt:lpstr>Calibri Light</vt:lpstr>
      <vt:lpstr>Verdana pro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 целях и задачах развития  системы образования в ДНР» Колударова Ольга Павловна, министр образования и науки ДНР</dc:title>
  <dc:creator>Роман Е. Шевченко</dc:creator>
  <cp:lastModifiedBy>Ekaterina</cp:lastModifiedBy>
  <cp:revision>200</cp:revision>
  <cp:lastPrinted>2022-10-27T10:41:59Z</cp:lastPrinted>
  <dcterms:created xsi:type="dcterms:W3CDTF">2022-10-17T08:47:51Z</dcterms:created>
  <dcterms:modified xsi:type="dcterms:W3CDTF">2022-12-29T05:55:57Z</dcterms:modified>
</cp:coreProperties>
</file>